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19"/>
  </p:notesMasterIdLst>
  <p:sldIdLst>
    <p:sldId id="313" r:id="rId2"/>
    <p:sldId id="259" r:id="rId3"/>
    <p:sldId id="260" r:id="rId4"/>
    <p:sldId id="295" r:id="rId5"/>
    <p:sldId id="302" r:id="rId6"/>
    <p:sldId id="258" r:id="rId7"/>
    <p:sldId id="257" r:id="rId8"/>
    <p:sldId id="308" r:id="rId9"/>
    <p:sldId id="309" r:id="rId10"/>
    <p:sldId id="300" r:id="rId11"/>
    <p:sldId id="296" r:id="rId12"/>
    <p:sldId id="297" r:id="rId13"/>
    <p:sldId id="310" r:id="rId14"/>
    <p:sldId id="311" r:id="rId15"/>
    <p:sldId id="312" r:id="rId16"/>
    <p:sldId id="305" r:id="rId17"/>
    <p:sldId id="306"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Lora" pitchFamily="2" charset="0"/>
      <p:regular r:id="rId24"/>
      <p:bold r:id="rId25"/>
      <p:italic r:id="rId26"/>
      <p:boldItalic r:id="rId27"/>
    </p:embeddedFont>
    <p:embeddedFont>
      <p:font typeface="Titillium Web" panose="00000500000000000000" pitchFamily="2" charset="0"/>
      <p:regular r:id="rId28"/>
      <p:bold r:id="rId29"/>
      <p:italic r:id="rId30"/>
      <p:boldItalic r:id="rId31"/>
    </p:embeddedFont>
    <p:embeddedFont>
      <p:font typeface="Titillium Web ExtraLight" panose="000003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llika Dsilva" initials="MD" lastIdx="1" clrIdx="0">
    <p:extLst>
      <p:ext uri="{19B8F6BF-5375-455C-9EA6-DF929625EA0E}">
        <p15:presenceInfo xmlns:p15="http://schemas.microsoft.com/office/powerpoint/2012/main" userId="bbe13d33869ff50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925C58-08BB-42D5-8CEC-CE2DBBB768EE}" v="317" dt="2023-02-13T06:36:03.059"/>
  </p1510:revLst>
</p1510:revInfo>
</file>

<file path=ppt/tableStyles.xml><?xml version="1.0" encoding="utf-8"?>
<a:tblStyleLst xmlns:a="http://schemas.openxmlformats.org/drawingml/2006/main" def="{65EB44B9-4524-4C0D-8AF8-5427DF5A4584}">
  <a:tblStyle styleId="{65EB44B9-4524-4C0D-8AF8-5427DF5A458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96F2201-81D1-4D0E-8F2B-302A704BEF2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0" d="100"/>
          <a:sy n="60" d="100"/>
        </p:scale>
        <p:origin x="1484" y="4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heme" Target="theme/theme1.xml"/><Relationship Id="rId21" Type="http://schemas.openxmlformats.org/officeDocument/2006/relationships/font" Target="fonts/font2.fntdata"/><Relationship Id="rId34" Type="http://schemas.openxmlformats.org/officeDocument/2006/relationships/font" Target="fonts/font15.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HUL SAPKAL" userId="5ed040ba0677c217" providerId="LiveId" clId="{A9925C58-08BB-42D5-8CEC-CE2DBBB768EE}"/>
    <pc:docChg chg="undo redo custSel addSld delSld modSld">
      <pc:chgData name="RAHUL SAPKAL" userId="5ed040ba0677c217" providerId="LiveId" clId="{A9925C58-08BB-42D5-8CEC-CE2DBBB768EE}" dt="2023-02-13T06:54:29.569" v="1040" actId="13822"/>
      <pc:docMkLst>
        <pc:docMk/>
      </pc:docMkLst>
      <pc:sldChg chg="addSp delSp modSp del mod">
        <pc:chgData name="RAHUL SAPKAL" userId="5ed040ba0677c217" providerId="LiveId" clId="{A9925C58-08BB-42D5-8CEC-CE2DBBB768EE}" dt="2023-02-13T06:22:46.451" v="875" actId="47"/>
        <pc:sldMkLst>
          <pc:docMk/>
          <pc:sldMk cId="0" sldId="256"/>
        </pc:sldMkLst>
        <pc:spChg chg="add mod">
          <ac:chgData name="RAHUL SAPKAL" userId="5ed040ba0677c217" providerId="LiveId" clId="{A9925C58-08BB-42D5-8CEC-CE2DBBB768EE}" dt="2023-02-13T06:15:04.284" v="776" actId="1076"/>
          <ac:spMkLst>
            <pc:docMk/>
            <pc:sldMk cId="0" sldId="256"/>
            <ac:spMk id="4" creationId="{CBD013DA-2170-2646-F4E3-16BA64F3BEB8}"/>
          </ac:spMkLst>
        </pc:spChg>
        <pc:spChg chg="add mod">
          <ac:chgData name="RAHUL SAPKAL" userId="5ed040ba0677c217" providerId="LiveId" clId="{A9925C58-08BB-42D5-8CEC-CE2DBBB768EE}" dt="2023-02-13T06:15:46.815" v="780" actId="1076"/>
          <ac:spMkLst>
            <pc:docMk/>
            <pc:sldMk cId="0" sldId="256"/>
            <ac:spMk id="7" creationId="{E02DF48E-6730-7DEE-9BF7-E6A7C59065BA}"/>
          </ac:spMkLst>
        </pc:spChg>
        <pc:spChg chg="add mod">
          <ac:chgData name="RAHUL SAPKAL" userId="5ed040ba0677c217" providerId="LiveId" clId="{A9925C58-08BB-42D5-8CEC-CE2DBBB768EE}" dt="2023-02-13T06:16:59.940" v="782" actId="1076"/>
          <ac:spMkLst>
            <pc:docMk/>
            <pc:sldMk cId="0" sldId="256"/>
            <ac:spMk id="9" creationId="{E085D98B-17B7-92E5-422D-42D42FD4DE55}"/>
          </ac:spMkLst>
        </pc:spChg>
        <pc:spChg chg="mod">
          <ac:chgData name="RAHUL SAPKAL" userId="5ed040ba0677c217" providerId="LiveId" clId="{A9925C58-08BB-42D5-8CEC-CE2DBBB768EE}" dt="2023-02-13T04:35:50.600" v="4" actId="113"/>
          <ac:spMkLst>
            <pc:docMk/>
            <pc:sldMk cId="0" sldId="256"/>
            <ac:spMk id="779" creationId="{00000000-0000-0000-0000-000000000000}"/>
          </ac:spMkLst>
        </pc:spChg>
        <pc:picChg chg="add mod">
          <ac:chgData name="RAHUL SAPKAL" userId="5ed040ba0677c217" providerId="LiveId" clId="{A9925C58-08BB-42D5-8CEC-CE2DBBB768EE}" dt="2023-02-13T06:00:50.051" v="579" actId="14100"/>
          <ac:picMkLst>
            <pc:docMk/>
            <pc:sldMk cId="0" sldId="256"/>
            <ac:picMk id="2" creationId="{A199FCDE-B9C1-7B78-7B8D-626A45813329}"/>
          </ac:picMkLst>
        </pc:picChg>
        <pc:picChg chg="add mod">
          <ac:chgData name="RAHUL SAPKAL" userId="5ed040ba0677c217" providerId="LiveId" clId="{A9925C58-08BB-42D5-8CEC-CE2DBBB768EE}" dt="2023-02-13T06:15:07.989" v="777" actId="1076"/>
          <ac:picMkLst>
            <pc:docMk/>
            <pc:sldMk cId="0" sldId="256"/>
            <ac:picMk id="5" creationId="{882C8BA9-350D-DDF4-8CE7-3065F2174225}"/>
          </ac:picMkLst>
        </pc:picChg>
        <pc:picChg chg="del mod">
          <ac:chgData name="RAHUL SAPKAL" userId="5ed040ba0677c217" providerId="LiveId" clId="{A9925C58-08BB-42D5-8CEC-CE2DBBB768EE}" dt="2023-02-13T06:18:45.910" v="807" actId="478"/>
          <ac:picMkLst>
            <pc:docMk/>
            <pc:sldMk cId="0" sldId="256"/>
            <ac:picMk id="1030" creationId="{351C5F57-0EBD-EF2C-3287-D9917DBB1E9B}"/>
          </ac:picMkLst>
        </pc:picChg>
      </pc:sldChg>
      <pc:sldChg chg="modSp mod">
        <pc:chgData name="RAHUL SAPKAL" userId="5ed040ba0677c217" providerId="LiveId" clId="{A9925C58-08BB-42D5-8CEC-CE2DBBB768EE}" dt="2023-02-13T04:46:47.014" v="97" actId="2711"/>
        <pc:sldMkLst>
          <pc:docMk/>
          <pc:sldMk cId="0" sldId="257"/>
        </pc:sldMkLst>
        <pc:spChg chg="mod">
          <ac:chgData name="RAHUL SAPKAL" userId="5ed040ba0677c217" providerId="LiveId" clId="{A9925C58-08BB-42D5-8CEC-CE2DBBB768EE}" dt="2023-02-13T04:46:47.014" v="97" actId="2711"/>
          <ac:spMkLst>
            <pc:docMk/>
            <pc:sldMk cId="0" sldId="257"/>
            <ac:spMk id="12" creationId="{FF711931-280B-7410-0317-45534A533FDC}"/>
          </ac:spMkLst>
        </pc:spChg>
        <pc:spChg chg="mod">
          <ac:chgData name="RAHUL SAPKAL" userId="5ed040ba0677c217" providerId="LiveId" clId="{A9925C58-08BB-42D5-8CEC-CE2DBBB768EE}" dt="2023-02-13T04:46:35.812" v="96" actId="403"/>
          <ac:spMkLst>
            <pc:docMk/>
            <pc:sldMk cId="0" sldId="257"/>
            <ac:spMk id="13" creationId="{5B1F94D4-689C-EAC9-DC7F-C572BC0AD7B8}"/>
          </ac:spMkLst>
        </pc:spChg>
      </pc:sldChg>
      <pc:sldChg chg="modSp mod">
        <pc:chgData name="RAHUL SAPKAL" userId="5ed040ba0677c217" providerId="LiveId" clId="{A9925C58-08BB-42D5-8CEC-CE2DBBB768EE}" dt="2023-02-13T06:47:37.104" v="1015" actId="1036"/>
        <pc:sldMkLst>
          <pc:docMk/>
          <pc:sldMk cId="0" sldId="258"/>
        </pc:sldMkLst>
        <pc:spChg chg="mod">
          <ac:chgData name="RAHUL SAPKAL" userId="5ed040ba0677c217" providerId="LiveId" clId="{A9925C58-08BB-42D5-8CEC-CE2DBBB768EE}" dt="2023-02-13T06:47:27.428" v="1010" actId="1076"/>
          <ac:spMkLst>
            <pc:docMk/>
            <pc:sldMk cId="0" sldId="258"/>
            <ac:spMk id="5" creationId="{0973C419-4FD6-1A3C-89B2-AC7DE9FF5AD4}"/>
          </ac:spMkLst>
        </pc:spChg>
        <pc:spChg chg="mod">
          <ac:chgData name="RAHUL SAPKAL" userId="5ed040ba0677c217" providerId="LiveId" clId="{A9925C58-08BB-42D5-8CEC-CE2DBBB768EE}" dt="2023-02-13T06:47:37.104" v="1015" actId="1036"/>
          <ac:spMkLst>
            <pc:docMk/>
            <pc:sldMk cId="0" sldId="258"/>
            <ac:spMk id="793" creationId="{00000000-0000-0000-0000-000000000000}"/>
          </ac:spMkLst>
        </pc:spChg>
      </pc:sldChg>
      <pc:sldChg chg="modSp mod">
        <pc:chgData name="RAHUL SAPKAL" userId="5ed040ba0677c217" providerId="LiveId" clId="{A9925C58-08BB-42D5-8CEC-CE2DBBB768EE}" dt="2023-02-13T06:32:39.241" v="932" actId="1076"/>
        <pc:sldMkLst>
          <pc:docMk/>
          <pc:sldMk cId="0" sldId="259"/>
        </pc:sldMkLst>
        <pc:spChg chg="mod">
          <ac:chgData name="RAHUL SAPKAL" userId="5ed040ba0677c217" providerId="LiveId" clId="{A9925C58-08BB-42D5-8CEC-CE2DBBB768EE}" dt="2023-02-13T04:39:27.969" v="34" actId="5793"/>
          <ac:spMkLst>
            <pc:docMk/>
            <pc:sldMk cId="0" sldId="259"/>
            <ac:spMk id="2" creationId="{3748EBF6-2DAB-1AE1-898D-5E0A23B75C3D}"/>
          </ac:spMkLst>
        </pc:spChg>
        <pc:spChg chg="mod">
          <ac:chgData name="RAHUL SAPKAL" userId="5ed040ba0677c217" providerId="LiveId" clId="{A9925C58-08BB-42D5-8CEC-CE2DBBB768EE}" dt="2023-02-13T04:36:32.169" v="11" actId="1076"/>
          <ac:spMkLst>
            <pc:docMk/>
            <pc:sldMk cId="0" sldId="259"/>
            <ac:spMk id="3" creationId="{802F81D9-291C-6953-A13C-0A23792D8627}"/>
          </ac:spMkLst>
        </pc:spChg>
        <pc:picChg chg="mod">
          <ac:chgData name="RAHUL SAPKAL" userId="5ed040ba0677c217" providerId="LiveId" clId="{A9925C58-08BB-42D5-8CEC-CE2DBBB768EE}" dt="2023-02-13T06:32:39.241" v="932" actId="1076"/>
          <ac:picMkLst>
            <pc:docMk/>
            <pc:sldMk cId="0" sldId="259"/>
            <ac:picMk id="2050" creationId="{DBC11BF6-014B-F136-39F5-5291404343BA}"/>
          </ac:picMkLst>
        </pc:picChg>
      </pc:sldChg>
      <pc:sldChg chg="addSp modSp mod">
        <pc:chgData name="RAHUL SAPKAL" userId="5ed040ba0677c217" providerId="LiveId" clId="{A9925C58-08BB-42D5-8CEC-CE2DBBB768EE}" dt="2023-02-13T06:36:03.059" v="960" actId="20577"/>
        <pc:sldMkLst>
          <pc:docMk/>
          <pc:sldMk cId="0" sldId="260"/>
        </pc:sldMkLst>
        <pc:spChg chg="add mod">
          <ac:chgData name="RAHUL SAPKAL" userId="5ed040ba0677c217" providerId="LiveId" clId="{A9925C58-08BB-42D5-8CEC-CE2DBBB768EE}" dt="2023-02-13T06:35:11.476" v="944"/>
          <ac:spMkLst>
            <pc:docMk/>
            <pc:sldMk cId="0" sldId="260"/>
            <ac:spMk id="4" creationId="{D80EE413-8CDD-72BD-9034-B39A4E67D092}"/>
          </ac:spMkLst>
        </pc:spChg>
        <pc:spChg chg="mod">
          <ac:chgData name="RAHUL SAPKAL" userId="5ed040ba0677c217" providerId="LiveId" clId="{A9925C58-08BB-42D5-8CEC-CE2DBBB768EE}" dt="2023-02-13T04:39:22.805" v="33" actId="1076"/>
          <ac:spMkLst>
            <pc:docMk/>
            <pc:sldMk cId="0" sldId="260"/>
            <ac:spMk id="5" creationId="{BA772B09-765E-F159-3887-446EC1571395}"/>
          </ac:spMkLst>
        </pc:spChg>
        <pc:spChg chg="add mod">
          <ac:chgData name="RAHUL SAPKAL" userId="5ed040ba0677c217" providerId="LiveId" clId="{A9925C58-08BB-42D5-8CEC-CE2DBBB768EE}" dt="2023-02-13T06:36:00.455" v="959" actId="20577"/>
          <ac:spMkLst>
            <pc:docMk/>
            <pc:sldMk cId="0" sldId="260"/>
            <ac:spMk id="6" creationId="{4C380CD4-CC07-7437-E0C2-491D09C053AF}"/>
          </ac:spMkLst>
        </pc:spChg>
        <pc:grpChg chg="add mod">
          <ac:chgData name="RAHUL SAPKAL" userId="5ed040ba0677c217" providerId="LiveId" clId="{A9925C58-08BB-42D5-8CEC-CE2DBBB768EE}" dt="2023-02-13T06:35:11.476" v="944"/>
          <ac:grpSpMkLst>
            <pc:docMk/>
            <pc:sldMk cId="0" sldId="260"/>
            <ac:grpSpMk id="3" creationId="{EEBD6E1B-D7D0-AE6C-A30B-9D5C9375D30B}"/>
          </ac:grpSpMkLst>
        </pc:grpChg>
        <pc:graphicFrameChg chg="mod">
          <ac:chgData name="RAHUL SAPKAL" userId="5ed040ba0677c217" providerId="LiveId" clId="{A9925C58-08BB-42D5-8CEC-CE2DBBB768EE}" dt="2023-02-13T06:36:03.059" v="960" actId="20577"/>
          <ac:graphicFrameMkLst>
            <pc:docMk/>
            <pc:sldMk cId="0" sldId="260"/>
            <ac:graphicFrameMk id="2" creationId="{BEC2DFAF-ECD6-0F63-4590-954DCAE05A1D}"/>
          </ac:graphicFrameMkLst>
        </pc:graphicFrameChg>
      </pc:sldChg>
      <pc:sldChg chg="del">
        <pc:chgData name="RAHUL SAPKAL" userId="5ed040ba0677c217" providerId="LiveId" clId="{A9925C58-08BB-42D5-8CEC-CE2DBBB768EE}" dt="2023-02-13T06:36:24.182" v="961" actId="47"/>
        <pc:sldMkLst>
          <pc:docMk/>
          <pc:sldMk cId="0" sldId="261"/>
        </pc:sldMkLst>
      </pc:sldChg>
      <pc:sldChg chg="modSp del mod">
        <pc:chgData name="RAHUL SAPKAL" userId="5ed040ba0677c217" providerId="LiveId" clId="{A9925C58-08BB-42D5-8CEC-CE2DBBB768EE}" dt="2023-02-13T05:37:55.644" v="401" actId="47"/>
        <pc:sldMkLst>
          <pc:docMk/>
          <pc:sldMk cId="0" sldId="267"/>
        </pc:sldMkLst>
        <pc:spChg chg="mod">
          <ac:chgData name="RAHUL SAPKAL" userId="5ed040ba0677c217" providerId="LiveId" clId="{A9925C58-08BB-42D5-8CEC-CE2DBBB768EE}" dt="2023-02-13T04:47:10.641" v="99" actId="255"/>
          <ac:spMkLst>
            <pc:docMk/>
            <pc:sldMk cId="0" sldId="267"/>
            <ac:spMk id="871" creationId="{00000000-0000-0000-0000-000000000000}"/>
          </ac:spMkLst>
        </pc:spChg>
        <pc:spChg chg="mod">
          <ac:chgData name="RAHUL SAPKAL" userId="5ed040ba0677c217" providerId="LiveId" clId="{A9925C58-08BB-42D5-8CEC-CE2DBBB768EE}" dt="2023-02-13T04:47:42.753" v="104" actId="20577"/>
          <ac:spMkLst>
            <pc:docMk/>
            <pc:sldMk cId="0" sldId="267"/>
            <ac:spMk id="887" creationId="{00000000-0000-0000-0000-000000000000}"/>
          </ac:spMkLst>
        </pc:spChg>
        <pc:picChg chg="mod">
          <ac:chgData name="RAHUL SAPKAL" userId="5ed040ba0677c217" providerId="LiveId" clId="{A9925C58-08BB-42D5-8CEC-CE2DBBB768EE}" dt="2023-02-13T04:47:26.918" v="102" actId="1076"/>
          <ac:picMkLst>
            <pc:docMk/>
            <pc:sldMk cId="0" sldId="267"/>
            <ac:picMk id="2050" creationId="{B3F6D49A-11E8-F9E6-6726-03B8DD48F926}"/>
          </ac:picMkLst>
        </pc:picChg>
        <pc:picChg chg="mod">
          <ac:chgData name="RAHUL SAPKAL" userId="5ed040ba0677c217" providerId="LiveId" clId="{A9925C58-08BB-42D5-8CEC-CE2DBBB768EE}" dt="2023-02-13T04:47:18.605" v="100" actId="14100"/>
          <ac:picMkLst>
            <pc:docMk/>
            <pc:sldMk cId="0" sldId="267"/>
            <ac:picMk id="2052" creationId="{08A9828D-E34A-6433-6F7C-7108ED603775}"/>
          </ac:picMkLst>
        </pc:picChg>
      </pc:sldChg>
      <pc:sldChg chg="modSp mod">
        <pc:chgData name="RAHUL SAPKAL" userId="5ed040ba0677c217" providerId="LiveId" clId="{A9925C58-08BB-42D5-8CEC-CE2DBBB768EE}" dt="2023-02-13T05:57:55.105" v="566" actId="1076"/>
        <pc:sldMkLst>
          <pc:docMk/>
          <pc:sldMk cId="1758842142" sldId="295"/>
        </pc:sldMkLst>
        <pc:spChg chg="mod">
          <ac:chgData name="RAHUL SAPKAL" userId="5ed040ba0677c217" providerId="LiveId" clId="{A9925C58-08BB-42D5-8CEC-CE2DBBB768EE}" dt="2023-02-13T04:42:07.277" v="54" actId="20577"/>
          <ac:spMkLst>
            <pc:docMk/>
            <pc:sldMk cId="1758842142" sldId="295"/>
            <ac:spMk id="4" creationId="{B5FBBF68-9B80-7175-6AA7-343CB8B8FA0D}"/>
          </ac:spMkLst>
        </pc:spChg>
        <pc:spChg chg="mod">
          <ac:chgData name="RAHUL SAPKAL" userId="5ed040ba0677c217" providerId="LiveId" clId="{A9925C58-08BB-42D5-8CEC-CE2DBBB768EE}" dt="2023-02-13T04:40:18.908" v="39" actId="20577"/>
          <ac:spMkLst>
            <pc:docMk/>
            <pc:sldMk cId="1758842142" sldId="295"/>
            <ac:spMk id="5" creationId="{A9493976-2F5F-CFB6-6D72-65A7D4B81B05}"/>
          </ac:spMkLst>
        </pc:spChg>
        <pc:picChg chg="mod">
          <ac:chgData name="RAHUL SAPKAL" userId="5ed040ba0677c217" providerId="LiveId" clId="{A9925C58-08BB-42D5-8CEC-CE2DBBB768EE}" dt="2023-02-13T05:57:55.105" v="566" actId="1076"/>
          <ac:picMkLst>
            <pc:docMk/>
            <pc:sldMk cId="1758842142" sldId="295"/>
            <ac:picMk id="6" creationId="{8A3CFC48-FC08-C3DC-4BF1-0E7ACDF608AA}"/>
          </ac:picMkLst>
        </pc:picChg>
      </pc:sldChg>
      <pc:sldChg chg="modSp mod">
        <pc:chgData name="RAHUL SAPKAL" userId="5ed040ba0677c217" providerId="LiveId" clId="{A9925C58-08BB-42D5-8CEC-CE2DBBB768EE}" dt="2023-02-13T05:39:42.739" v="418" actId="1076"/>
        <pc:sldMkLst>
          <pc:docMk/>
          <pc:sldMk cId="212149444" sldId="296"/>
        </pc:sldMkLst>
        <pc:spChg chg="mod">
          <ac:chgData name="RAHUL SAPKAL" userId="5ed040ba0677c217" providerId="LiveId" clId="{A9925C58-08BB-42D5-8CEC-CE2DBBB768EE}" dt="2023-02-13T04:49:29.119" v="115" actId="403"/>
          <ac:spMkLst>
            <pc:docMk/>
            <pc:sldMk cId="212149444" sldId="296"/>
            <ac:spMk id="6" creationId="{983F042F-AEF4-AEB5-72DB-2DFE0F47DCEB}"/>
          </ac:spMkLst>
        </pc:spChg>
        <pc:spChg chg="mod">
          <ac:chgData name="RAHUL SAPKAL" userId="5ed040ba0677c217" providerId="LiveId" clId="{A9925C58-08BB-42D5-8CEC-CE2DBBB768EE}" dt="2023-02-13T04:50:12.824" v="125" actId="1076"/>
          <ac:spMkLst>
            <pc:docMk/>
            <pc:sldMk cId="212149444" sldId="296"/>
            <ac:spMk id="9" creationId="{05C99439-0DCD-DC2A-A1F3-821E45D2C4C6}"/>
          </ac:spMkLst>
        </pc:spChg>
        <pc:spChg chg="mod">
          <ac:chgData name="RAHUL SAPKAL" userId="5ed040ba0677c217" providerId="LiveId" clId="{A9925C58-08BB-42D5-8CEC-CE2DBBB768EE}" dt="2023-02-13T05:39:42.739" v="418" actId="1076"/>
          <ac:spMkLst>
            <pc:docMk/>
            <pc:sldMk cId="212149444" sldId="296"/>
            <ac:spMk id="807" creationId="{00000000-0000-0000-0000-000000000000}"/>
          </ac:spMkLst>
        </pc:spChg>
        <pc:picChg chg="mod">
          <ac:chgData name="RAHUL SAPKAL" userId="5ed040ba0677c217" providerId="LiveId" clId="{A9925C58-08BB-42D5-8CEC-CE2DBBB768EE}" dt="2023-02-13T05:39:27.093" v="416" actId="27349"/>
          <ac:picMkLst>
            <pc:docMk/>
            <pc:sldMk cId="212149444" sldId="296"/>
            <ac:picMk id="3" creationId="{6A19A78D-9F1A-5D5C-799B-689CD6F0F386}"/>
          </ac:picMkLst>
        </pc:picChg>
        <pc:picChg chg="mod">
          <ac:chgData name="RAHUL SAPKAL" userId="5ed040ba0677c217" providerId="LiveId" clId="{A9925C58-08BB-42D5-8CEC-CE2DBBB768EE}" dt="2023-02-13T05:39:30.752" v="417" actId="27349"/>
          <ac:picMkLst>
            <pc:docMk/>
            <pc:sldMk cId="212149444" sldId="296"/>
            <ac:picMk id="8" creationId="{E9B467D3-B581-BE10-16CD-C0F281F47252}"/>
          </ac:picMkLst>
        </pc:picChg>
      </pc:sldChg>
      <pc:sldChg chg="addSp modSp mod">
        <pc:chgData name="RAHUL SAPKAL" userId="5ed040ba0677c217" providerId="LiveId" clId="{A9925C58-08BB-42D5-8CEC-CE2DBBB768EE}" dt="2023-02-13T06:54:29.569" v="1040" actId="13822"/>
        <pc:sldMkLst>
          <pc:docMk/>
          <pc:sldMk cId="3251741672" sldId="297"/>
        </pc:sldMkLst>
        <pc:spChg chg="add mod">
          <ac:chgData name="RAHUL SAPKAL" userId="5ed040ba0677c217" providerId="LiveId" clId="{A9925C58-08BB-42D5-8CEC-CE2DBBB768EE}" dt="2023-02-13T06:51:49.017" v="1035" actId="1076"/>
          <ac:spMkLst>
            <pc:docMk/>
            <pc:sldMk cId="3251741672" sldId="297"/>
            <ac:spMk id="3" creationId="{84BA3B8B-1430-3096-C4B8-70166910F45E}"/>
          </ac:spMkLst>
        </pc:spChg>
        <pc:spChg chg="mod">
          <ac:chgData name="RAHUL SAPKAL" userId="5ed040ba0677c217" providerId="LiveId" clId="{A9925C58-08BB-42D5-8CEC-CE2DBBB768EE}" dt="2023-02-13T05:40:07.445" v="421" actId="1076"/>
          <ac:spMkLst>
            <pc:docMk/>
            <pc:sldMk cId="3251741672" sldId="297"/>
            <ac:spMk id="4" creationId="{E471D6C1-F82D-7AB8-E65E-CDE93F99D5CC}"/>
          </ac:spMkLst>
        </pc:spChg>
        <pc:picChg chg="add mod">
          <ac:chgData name="RAHUL SAPKAL" userId="5ed040ba0677c217" providerId="LiveId" clId="{A9925C58-08BB-42D5-8CEC-CE2DBBB768EE}" dt="2023-02-13T06:54:29.569" v="1040" actId="13822"/>
          <ac:picMkLst>
            <pc:docMk/>
            <pc:sldMk cId="3251741672" sldId="297"/>
            <ac:picMk id="6" creationId="{F46838D4-77A5-6414-421C-D568D043F713}"/>
          </ac:picMkLst>
        </pc:picChg>
      </pc:sldChg>
      <pc:sldChg chg="modSp mod">
        <pc:chgData name="RAHUL SAPKAL" userId="5ed040ba0677c217" providerId="LiveId" clId="{A9925C58-08BB-42D5-8CEC-CE2DBBB768EE}" dt="2023-02-13T04:48:52.880" v="109" actId="1076"/>
        <pc:sldMkLst>
          <pc:docMk/>
          <pc:sldMk cId="991190404" sldId="300"/>
        </pc:sldMkLst>
        <pc:spChg chg="mod">
          <ac:chgData name="RAHUL SAPKAL" userId="5ed040ba0677c217" providerId="LiveId" clId="{A9925C58-08BB-42D5-8CEC-CE2DBBB768EE}" dt="2023-02-13T04:48:34.901" v="106" actId="2711"/>
          <ac:spMkLst>
            <pc:docMk/>
            <pc:sldMk cId="991190404" sldId="300"/>
            <ac:spMk id="5" creationId="{BA07279F-8433-E6C1-570A-2D512B3DE47E}"/>
          </ac:spMkLst>
        </pc:spChg>
        <pc:picChg chg="mod">
          <ac:chgData name="RAHUL SAPKAL" userId="5ed040ba0677c217" providerId="LiveId" clId="{A9925C58-08BB-42D5-8CEC-CE2DBBB768EE}" dt="2023-02-13T04:48:52.880" v="109" actId="1076"/>
          <ac:picMkLst>
            <pc:docMk/>
            <pc:sldMk cId="991190404" sldId="300"/>
            <ac:picMk id="4" creationId="{D5DED0FF-4FA3-C191-4B93-2471E916FEC0}"/>
          </ac:picMkLst>
        </pc:picChg>
      </pc:sldChg>
      <pc:sldChg chg="modSp mod">
        <pc:chgData name="RAHUL SAPKAL" userId="5ed040ba0677c217" providerId="LiveId" clId="{A9925C58-08BB-42D5-8CEC-CE2DBBB768EE}" dt="2023-02-13T04:42:59.231" v="60" actId="404"/>
        <pc:sldMkLst>
          <pc:docMk/>
          <pc:sldMk cId="238872944" sldId="302"/>
        </pc:sldMkLst>
        <pc:spChg chg="mod">
          <ac:chgData name="RAHUL SAPKAL" userId="5ed040ba0677c217" providerId="LiveId" clId="{A9925C58-08BB-42D5-8CEC-CE2DBBB768EE}" dt="2023-02-13T04:42:59.231" v="60" actId="404"/>
          <ac:spMkLst>
            <pc:docMk/>
            <pc:sldMk cId="238872944" sldId="302"/>
            <ac:spMk id="7" creationId="{B49EF95B-13D0-738A-BD7A-39BFA7B733A4}"/>
          </ac:spMkLst>
        </pc:spChg>
      </pc:sldChg>
      <pc:sldChg chg="del">
        <pc:chgData name="RAHUL SAPKAL" userId="5ed040ba0677c217" providerId="LiveId" clId="{A9925C58-08BB-42D5-8CEC-CE2DBBB768EE}" dt="2023-02-13T06:31:42.870" v="926" actId="2696"/>
        <pc:sldMkLst>
          <pc:docMk/>
          <pc:sldMk cId="2895255267" sldId="307"/>
        </pc:sldMkLst>
      </pc:sldChg>
      <pc:sldChg chg="addSp delSp modSp new mod">
        <pc:chgData name="RAHUL SAPKAL" userId="5ed040ba0677c217" providerId="LiveId" clId="{A9925C58-08BB-42D5-8CEC-CE2DBBB768EE}" dt="2023-02-13T05:40:43.588" v="423" actId="113"/>
        <pc:sldMkLst>
          <pc:docMk/>
          <pc:sldMk cId="2925776400" sldId="308"/>
        </pc:sldMkLst>
        <pc:spChg chg="mod">
          <ac:chgData name="RAHUL SAPKAL" userId="5ed040ba0677c217" providerId="LiveId" clId="{A9925C58-08BB-42D5-8CEC-CE2DBBB768EE}" dt="2023-02-13T05:40:43.588" v="423" actId="113"/>
          <ac:spMkLst>
            <pc:docMk/>
            <pc:sldMk cId="2925776400" sldId="308"/>
            <ac:spMk id="3" creationId="{DFA55154-1D74-BB3E-1704-D3BA7245F260}"/>
          </ac:spMkLst>
        </pc:spChg>
        <pc:spChg chg="del">
          <ac:chgData name="RAHUL SAPKAL" userId="5ed040ba0677c217" providerId="LiveId" clId="{A9925C58-08BB-42D5-8CEC-CE2DBBB768EE}" dt="2023-02-13T04:54:49.191" v="145" actId="478"/>
          <ac:spMkLst>
            <pc:docMk/>
            <pc:sldMk cId="2925776400" sldId="308"/>
            <ac:spMk id="4" creationId="{2D175A3A-E1FF-1652-F473-E527ADCBF8F0}"/>
          </ac:spMkLst>
        </pc:spChg>
        <pc:picChg chg="add del mod">
          <ac:chgData name="RAHUL SAPKAL" userId="5ed040ba0677c217" providerId="LiveId" clId="{A9925C58-08BB-42D5-8CEC-CE2DBBB768EE}" dt="2023-02-13T05:20:49.781" v="172" actId="478"/>
          <ac:picMkLst>
            <pc:docMk/>
            <pc:sldMk cId="2925776400" sldId="308"/>
            <ac:picMk id="5" creationId="{D365C4AE-D6B2-48F9-A241-371A319B27D0}"/>
          </ac:picMkLst>
        </pc:picChg>
        <pc:picChg chg="add mod">
          <ac:chgData name="RAHUL SAPKAL" userId="5ed040ba0677c217" providerId="LiveId" clId="{A9925C58-08BB-42D5-8CEC-CE2DBBB768EE}" dt="2023-02-13T05:21:05.438" v="177" actId="14100"/>
          <ac:picMkLst>
            <pc:docMk/>
            <pc:sldMk cId="2925776400" sldId="308"/>
            <ac:picMk id="7" creationId="{92664E9A-B4AC-7EFE-DF35-D21029F440B4}"/>
          </ac:picMkLst>
        </pc:picChg>
      </pc:sldChg>
      <pc:sldChg chg="addSp delSp modSp new mod">
        <pc:chgData name="RAHUL SAPKAL" userId="5ed040ba0677c217" providerId="LiveId" clId="{A9925C58-08BB-42D5-8CEC-CE2DBBB768EE}" dt="2023-02-13T05:49:48.562" v="427"/>
        <pc:sldMkLst>
          <pc:docMk/>
          <pc:sldMk cId="2521067969" sldId="309"/>
        </pc:sldMkLst>
        <pc:spChg chg="del mod">
          <ac:chgData name="RAHUL SAPKAL" userId="5ed040ba0677c217" providerId="LiveId" clId="{A9925C58-08BB-42D5-8CEC-CE2DBBB768EE}" dt="2023-02-13T05:28:35.355" v="200" actId="478"/>
          <ac:spMkLst>
            <pc:docMk/>
            <pc:sldMk cId="2521067969" sldId="309"/>
            <ac:spMk id="3" creationId="{62998AD3-664A-6BA4-BD92-FF7BF6D256AF}"/>
          </ac:spMkLst>
        </pc:spChg>
        <pc:spChg chg="del mod">
          <ac:chgData name="RAHUL SAPKAL" userId="5ed040ba0677c217" providerId="LiveId" clId="{A9925C58-08BB-42D5-8CEC-CE2DBBB768EE}" dt="2023-02-13T05:28:32.103" v="198" actId="478"/>
          <ac:spMkLst>
            <pc:docMk/>
            <pc:sldMk cId="2521067969" sldId="309"/>
            <ac:spMk id="4" creationId="{E2B48229-5A26-E5E7-6AB8-97C0223E91E3}"/>
          </ac:spMkLst>
        </pc:spChg>
        <pc:spChg chg="add mod">
          <ac:chgData name="RAHUL SAPKAL" userId="5ed040ba0677c217" providerId="LiveId" clId="{A9925C58-08BB-42D5-8CEC-CE2DBBB768EE}" dt="2023-02-13T05:34:55.674" v="367" actId="1076"/>
          <ac:spMkLst>
            <pc:docMk/>
            <pc:sldMk cId="2521067969" sldId="309"/>
            <ac:spMk id="7" creationId="{A3DEBC8C-C92B-4141-EC4B-57B4C3618684}"/>
          </ac:spMkLst>
        </pc:spChg>
        <pc:graphicFrameChg chg="add mod modGraphic">
          <ac:chgData name="RAHUL SAPKAL" userId="5ed040ba0677c217" providerId="LiveId" clId="{A9925C58-08BB-42D5-8CEC-CE2DBBB768EE}" dt="2023-02-13T05:49:48.562" v="427"/>
          <ac:graphicFrameMkLst>
            <pc:docMk/>
            <pc:sldMk cId="2521067969" sldId="309"/>
            <ac:graphicFrameMk id="5" creationId="{F6795191-AE69-A64A-3F50-FC9E867FC46B}"/>
          </ac:graphicFrameMkLst>
        </pc:graphicFrameChg>
      </pc:sldChg>
      <pc:sldChg chg="addSp delSp modSp new del mod">
        <pc:chgData name="RAHUL SAPKAL" userId="5ed040ba0677c217" providerId="LiveId" clId="{A9925C58-08BB-42D5-8CEC-CE2DBBB768EE}" dt="2023-02-13T06:00:15.472" v="576" actId="2696"/>
        <pc:sldMkLst>
          <pc:docMk/>
          <pc:sldMk cId="3070562121" sldId="310"/>
        </pc:sldMkLst>
        <pc:spChg chg="add del mod">
          <ac:chgData name="RAHUL SAPKAL" userId="5ed040ba0677c217" providerId="LiveId" clId="{A9925C58-08BB-42D5-8CEC-CE2DBBB768EE}" dt="2023-02-13T05:57:28.875" v="563" actId="1076"/>
          <ac:spMkLst>
            <pc:docMk/>
            <pc:sldMk cId="3070562121" sldId="310"/>
            <ac:spMk id="3" creationId="{E715177C-0F1D-0125-638E-17B26901F053}"/>
          </ac:spMkLst>
        </pc:spChg>
        <pc:spChg chg="del">
          <ac:chgData name="RAHUL SAPKAL" userId="5ed040ba0677c217" providerId="LiveId" clId="{A9925C58-08BB-42D5-8CEC-CE2DBBB768EE}" dt="2023-02-13T05:51:43.884" v="432" actId="478"/>
          <ac:spMkLst>
            <pc:docMk/>
            <pc:sldMk cId="3070562121" sldId="310"/>
            <ac:spMk id="4" creationId="{E70ED2BC-4768-17BD-C713-46AA2B7A011D}"/>
          </ac:spMkLst>
        </pc:spChg>
        <pc:picChg chg="add del mod modCrop">
          <ac:chgData name="RAHUL SAPKAL" userId="5ed040ba0677c217" providerId="LiveId" clId="{A9925C58-08BB-42D5-8CEC-CE2DBBB768EE}" dt="2023-02-13T05:54:01.410" v="481" actId="21"/>
          <ac:picMkLst>
            <pc:docMk/>
            <pc:sldMk cId="3070562121" sldId="310"/>
            <ac:picMk id="6" creationId="{2CB7D836-78AB-B2C5-4D64-A6E7FDC22994}"/>
          </ac:picMkLst>
        </pc:picChg>
        <pc:picChg chg="add mod">
          <ac:chgData name="RAHUL SAPKAL" userId="5ed040ba0677c217" providerId="LiveId" clId="{A9925C58-08BB-42D5-8CEC-CE2DBBB768EE}" dt="2023-02-13T05:55:12.926" v="499" actId="14100"/>
          <ac:picMkLst>
            <pc:docMk/>
            <pc:sldMk cId="3070562121" sldId="310"/>
            <ac:picMk id="7" creationId="{19015CAC-8653-F126-4600-BF51B99CBD66}"/>
          </ac:picMkLst>
        </pc:picChg>
      </pc:sldChg>
      <pc:sldChg chg="add">
        <pc:chgData name="RAHUL SAPKAL" userId="5ed040ba0677c217" providerId="LiveId" clId="{A9925C58-08BB-42D5-8CEC-CE2DBBB768EE}" dt="2023-02-13T06:00:22.209" v="577"/>
        <pc:sldMkLst>
          <pc:docMk/>
          <pc:sldMk cId="3258172696" sldId="310"/>
        </pc:sldMkLst>
      </pc:sldChg>
      <pc:sldChg chg="addSp delSp add mod">
        <pc:chgData name="RAHUL SAPKAL" userId="5ed040ba0677c217" providerId="LiveId" clId="{A9925C58-08BB-42D5-8CEC-CE2DBBB768EE}" dt="2023-02-13T06:01:58.067" v="581" actId="22"/>
        <pc:sldMkLst>
          <pc:docMk/>
          <pc:sldMk cId="2379109641" sldId="311"/>
        </pc:sldMkLst>
        <pc:spChg chg="add del">
          <ac:chgData name="RAHUL SAPKAL" userId="5ed040ba0677c217" providerId="LiveId" clId="{A9925C58-08BB-42D5-8CEC-CE2DBBB768EE}" dt="2023-02-13T06:01:58.067" v="581" actId="22"/>
          <ac:spMkLst>
            <pc:docMk/>
            <pc:sldMk cId="2379109641" sldId="311"/>
            <ac:spMk id="5" creationId="{BA6FD167-94E4-225D-1560-5FA1B5B33620}"/>
          </ac:spMkLst>
        </pc:spChg>
      </pc:sldChg>
      <pc:sldChg chg="addSp delSp modSp new del mod">
        <pc:chgData name="RAHUL SAPKAL" userId="5ed040ba0677c217" providerId="LiveId" clId="{A9925C58-08BB-42D5-8CEC-CE2DBBB768EE}" dt="2023-02-13T06:00:15.472" v="576" actId="2696"/>
        <pc:sldMkLst>
          <pc:docMk/>
          <pc:sldMk cId="2644285777" sldId="311"/>
        </pc:sldMkLst>
        <pc:spChg chg="mod">
          <ac:chgData name="RAHUL SAPKAL" userId="5ed040ba0677c217" providerId="LiveId" clId="{A9925C58-08BB-42D5-8CEC-CE2DBBB768EE}" dt="2023-02-13T05:57:02.400" v="558"/>
          <ac:spMkLst>
            <pc:docMk/>
            <pc:sldMk cId="2644285777" sldId="311"/>
            <ac:spMk id="3" creationId="{F330651C-EB0F-4333-7ADB-CB910C44B1E6}"/>
          </ac:spMkLst>
        </pc:spChg>
        <pc:spChg chg="del mod">
          <ac:chgData name="RAHUL SAPKAL" userId="5ed040ba0677c217" providerId="LiveId" clId="{A9925C58-08BB-42D5-8CEC-CE2DBBB768EE}" dt="2023-02-13T05:51:50.313" v="434" actId="478"/>
          <ac:spMkLst>
            <pc:docMk/>
            <pc:sldMk cId="2644285777" sldId="311"/>
            <ac:spMk id="4" creationId="{AEA45933-52B4-5339-FBA6-D51652D1C72C}"/>
          </ac:spMkLst>
        </pc:spChg>
        <pc:picChg chg="add del mod modCrop">
          <ac:chgData name="RAHUL SAPKAL" userId="5ed040ba0677c217" providerId="LiveId" clId="{A9925C58-08BB-42D5-8CEC-CE2DBBB768EE}" dt="2023-02-13T05:56:30.142" v="552" actId="21"/>
          <ac:picMkLst>
            <pc:docMk/>
            <pc:sldMk cId="2644285777" sldId="311"/>
            <ac:picMk id="6" creationId="{7377EEDC-228B-166C-4061-E9774AFB7B05}"/>
          </ac:picMkLst>
        </pc:picChg>
        <pc:picChg chg="add mod">
          <ac:chgData name="RAHUL SAPKAL" userId="5ed040ba0677c217" providerId="LiveId" clId="{A9925C58-08BB-42D5-8CEC-CE2DBBB768EE}" dt="2023-02-13T05:56:43.448" v="556" actId="14100"/>
          <ac:picMkLst>
            <pc:docMk/>
            <pc:sldMk cId="2644285777" sldId="311"/>
            <ac:picMk id="7" creationId="{AED59A25-0F12-9523-3B1B-9C4ACE5EBD0B}"/>
          </ac:picMkLst>
        </pc:picChg>
      </pc:sldChg>
      <pc:sldChg chg="modSp new mod">
        <pc:chgData name="RAHUL SAPKAL" userId="5ed040ba0677c217" providerId="LiveId" clId="{A9925C58-08BB-42D5-8CEC-CE2DBBB768EE}" dt="2023-02-13T06:09:10.533" v="752"/>
        <pc:sldMkLst>
          <pc:docMk/>
          <pc:sldMk cId="1749870963" sldId="312"/>
        </pc:sldMkLst>
        <pc:spChg chg="mod">
          <ac:chgData name="RAHUL SAPKAL" userId="5ed040ba0677c217" providerId="LiveId" clId="{A9925C58-08BB-42D5-8CEC-CE2DBBB768EE}" dt="2023-02-13T06:02:15.336" v="586" actId="1076"/>
          <ac:spMkLst>
            <pc:docMk/>
            <pc:sldMk cId="1749870963" sldId="312"/>
            <ac:spMk id="3" creationId="{AD4D92D1-B152-BE1D-0DCC-2FF71851F396}"/>
          </ac:spMkLst>
        </pc:spChg>
        <pc:spChg chg="mod">
          <ac:chgData name="RAHUL SAPKAL" userId="5ed040ba0677c217" providerId="LiveId" clId="{A9925C58-08BB-42D5-8CEC-CE2DBBB768EE}" dt="2023-02-13T06:09:10.533" v="752"/>
          <ac:spMkLst>
            <pc:docMk/>
            <pc:sldMk cId="1749870963" sldId="312"/>
            <ac:spMk id="4" creationId="{3BF35300-E5B6-1F13-9EB0-8592F7EBB76F}"/>
          </ac:spMkLst>
        </pc:spChg>
      </pc:sldChg>
      <pc:sldChg chg="addSp delSp modSp add mod modAnim">
        <pc:chgData name="RAHUL SAPKAL" userId="5ed040ba0677c217" providerId="LiveId" clId="{A9925C58-08BB-42D5-8CEC-CE2DBBB768EE}" dt="2023-02-13T06:32:05.166" v="930"/>
        <pc:sldMkLst>
          <pc:docMk/>
          <pc:sldMk cId="2398182653" sldId="313"/>
        </pc:sldMkLst>
        <pc:spChg chg="del">
          <ac:chgData name="RAHUL SAPKAL" userId="5ed040ba0677c217" providerId="LiveId" clId="{A9925C58-08BB-42D5-8CEC-CE2DBBB768EE}" dt="2023-02-13T06:18:24.930" v="800" actId="478"/>
          <ac:spMkLst>
            <pc:docMk/>
            <pc:sldMk cId="2398182653" sldId="313"/>
            <ac:spMk id="4" creationId="{CBD013DA-2170-2646-F4E3-16BA64F3BEB8}"/>
          </ac:spMkLst>
        </pc:spChg>
        <pc:spChg chg="add del mod">
          <ac:chgData name="RAHUL SAPKAL" userId="5ed040ba0677c217" providerId="LiveId" clId="{A9925C58-08BB-42D5-8CEC-CE2DBBB768EE}" dt="2023-02-13T06:18:12.952" v="796" actId="478"/>
          <ac:spMkLst>
            <pc:docMk/>
            <pc:sldMk cId="2398182653" sldId="313"/>
            <ac:spMk id="6" creationId="{126A6C96-C9F5-EB8E-E7EC-E2A4DFFEF8E1}"/>
          </ac:spMkLst>
        </pc:spChg>
        <pc:spChg chg="del">
          <ac:chgData name="RAHUL SAPKAL" userId="5ed040ba0677c217" providerId="LiveId" clId="{A9925C58-08BB-42D5-8CEC-CE2DBBB768EE}" dt="2023-02-13T06:18:17.108" v="797" actId="478"/>
          <ac:spMkLst>
            <pc:docMk/>
            <pc:sldMk cId="2398182653" sldId="313"/>
            <ac:spMk id="7" creationId="{E02DF48E-6730-7DEE-9BF7-E6A7C59065BA}"/>
          </ac:spMkLst>
        </pc:spChg>
        <pc:spChg chg="del">
          <ac:chgData name="RAHUL SAPKAL" userId="5ed040ba0677c217" providerId="LiveId" clId="{A9925C58-08BB-42D5-8CEC-CE2DBBB768EE}" dt="2023-02-13T06:18:19.756" v="798" actId="478"/>
          <ac:spMkLst>
            <pc:docMk/>
            <pc:sldMk cId="2398182653" sldId="313"/>
            <ac:spMk id="9" creationId="{E085D98B-17B7-92E5-422D-42D42FD4DE55}"/>
          </ac:spMkLst>
        </pc:spChg>
        <pc:spChg chg="add del mod">
          <ac:chgData name="RAHUL SAPKAL" userId="5ed040ba0677c217" providerId="LiveId" clId="{A9925C58-08BB-42D5-8CEC-CE2DBBB768EE}" dt="2023-02-13T06:19:00.523" v="812" actId="22"/>
          <ac:spMkLst>
            <pc:docMk/>
            <pc:sldMk cId="2398182653" sldId="313"/>
            <ac:spMk id="11" creationId="{EDBA8E6C-75A8-C7DD-2413-E20689DED404}"/>
          </ac:spMkLst>
        </pc:spChg>
        <pc:spChg chg="add del">
          <ac:chgData name="RAHUL SAPKAL" userId="5ed040ba0677c217" providerId="LiveId" clId="{A9925C58-08BB-42D5-8CEC-CE2DBBB768EE}" dt="2023-02-13T06:19:04.250" v="814" actId="22"/>
          <ac:spMkLst>
            <pc:docMk/>
            <pc:sldMk cId="2398182653" sldId="313"/>
            <ac:spMk id="13" creationId="{236E2E89-6693-6AE9-6D2C-C7EC7A7B92B1}"/>
          </ac:spMkLst>
        </pc:spChg>
        <pc:spChg chg="add mod">
          <ac:chgData name="RAHUL SAPKAL" userId="5ed040ba0677c217" providerId="LiveId" clId="{A9925C58-08BB-42D5-8CEC-CE2DBBB768EE}" dt="2023-02-13T06:32:02.135" v="928" actId="115"/>
          <ac:spMkLst>
            <pc:docMk/>
            <pc:sldMk cId="2398182653" sldId="313"/>
            <ac:spMk id="15" creationId="{692823AB-68CE-9C54-0400-3841609CD620}"/>
          </ac:spMkLst>
        </pc:spChg>
        <pc:spChg chg="add mod">
          <ac:chgData name="RAHUL SAPKAL" userId="5ed040ba0677c217" providerId="LiveId" clId="{A9925C58-08BB-42D5-8CEC-CE2DBBB768EE}" dt="2023-02-13T06:29:35.358" v="914" actId="1076"/>
          <ac:spMkLst>
            <pc:docMk/>
            <pc:sldMk cId="2398182653" sldId="313"/>
            <ac:spMk id="17" creationId="{5A1AAB95-3EAE-338D-C066-3A68714103C9}"/>
          </ac:spMkLst>
        </pc:spChg>
        <pc:spChg chg="add mod">
          <ac:chgData name="RAHUL SAPKAL" userId="5ed040ba0677c217" providerId="LiveId" clId="{A9925C58-08BB-42D5-8CEC-CE2DBBB768EE}" dt="2023-02-13T06:31:56.394" v="927" actId="108"/>
          <ac:spMkLst>
            <pc:docMk/>
            <pc:sldMk cId="2398182653" sldId="313"/>
            <ac:spMk id="19" creationId="{F584C0BB-61CE-BAD7-65D9-F6823ACAA55D}"/>
          </ac:spMkLst>
        </pc:spChg>
        <pc:spChg chg="add mod">
          <ac:chgData name="RAHUL SAPKAL" userId="5ed040ba0677c217" providerId="LiveId" clId="{A9925C58-08BB-42D5-8CEC-CE2DBBB768EE}" dt="2023-02-13T06:30:16.291" v="922" actId="404"/>
          <ac:spMkLst>
            <pc:docMk/>
            <pc:sldMk cId="2398182653" sldId="313"/>
            <ac:spMk id="20" creationId="{33C64190-1984-8D31-1B81-1D0574F97F9A}"/>
          </ac:spMkLst>
        </pc:spChg>
        <pc:spChg chg="add mod">
          <ac:chgData name="RAHUL SAPKAL" userId="5ed040ba0677c217" providerId="LiveId" clId="{A9925C58-08BB-42D5-8CEC-CE2DBBB768EE}" dt="2023-02-13T06:32:05.166" v="930"/>
          <ac:spMkLst>
            <pc:docMk/>
            <pc:sldMk cId="2398182653" sldId="313"/>
            <ac:spMk id="21" creationId="{08F569EF-379C-378C-B4CE-60FFBBE5ABD2}"/>
          </ac:spMkLst>
        </pc:spChg>
        <pc:spChg chg="del mod">
          <ac:chgData name="RAHUL SAPKAL" userId="5ed040ba0677c217" providerId="LiveId" clId="{A9925C58-08BB-42D5-8CEC-CE2DBBB768EE}" dt="2023-02-13T06:18:08.805" v="794" actId="478"/>
          <ac:spMkLst>
            <pc:docMk/>
            <pc:sldMk cId="2398182653" sldId="313"/>
            <ac:spMk id="779" creationId="{00000000-0000-0000-0000-000000000000}"/>
          </ac:spMkLst>
        </pc:spChg>
        <pc:picChg chg="del">
          <ac:chgData name="RAHUL SAPKAL" userId="5ed040ba0677c217" providerId="LiveId" clId="{A9925C58-08BB-42D5-8CEC-CE2DBBB768EE}" dt="2023-02-13T06:18:11.110" v="795" actId="478"/>
          <ac:picMkLst>
            <pc:docMk/>
            <pc:sldMk cId="2398182653" sldId="313"/>
            <ac:picMk id="2" creationId="{A199FCDE-B9C1-7B78-7B8D-626A45813329}"/>
          </ac:picMkLst>
        </pc:picChg>
        <pc:picChg chg="del">
          <ac:chgData name="RAHUL SAPKAL" userId="5ed040ba0677c217" providerId="LiveId" clId="{A9925C58-08BB-42D5-8CEC-CE2DBBB768EE}" dt="2023-02-13T06:18:21.378" v="799" actId="478"/>
          <ac:picMkLst>
            <pc:docMk/>
            <pc:sldMk cId="2398182653" sldId="313"/>
            <ac:picMk id="5" creationId="{882C8BA9-350D-DDF4-8CE7-3065F2174225}"/>
          </ac:picMkLst>
        </pc:picChg>
        <pc:picChg chg="add del mod">
          <ac:chgData name="RAHUL SAPKAL" userId="5ed040ba0677c217" providerId="LiveId" clId="{A9925C58-08BB-42D5-8CEC-CE2DBBB768EE}" dt="2023-02-13T06:23:50.571" v="885" actId="478"/>
          <ac:picMkLst>
            <pc:docMk/>
            <pc:sldMk cId="2398182653" sldId="313"/>
            <ac:picMk id="8" creationId="{4E582E41-453F-B443-0732-1ACCDF1FF107}"/>
          </ac:picMkLst>
        </pc:picChg>
        <pc:picChg chg="add mod">
          <ac:chgData name="RAHUL SAPKAL" userId="5ed040ba0677c217" providerId="LiveId" clId="{A9925C58-08BB-42D5-8CEC-CE2DBBB768EE}" dt="2023-02-13T06:20:12.468" v="826" actId="1076"/>
          <ac:picMkLst>
            <pc:docMk/>
            <pc:sldMk cId="2398182653" sldId="313"/>
            <ac:picMk id="16" creationId="{A23851D9-40BD-4623-736D-11EC2066BF38}"/>
          </ac:picMkLst>
        </pc:picChg>
        <pc:picChg chg="add mod">
          <ac:chgData name="RAHUL SAPKAL" userId="5ed040ba0677c217" providerId="LiveId" clId="{A9925C58-08BB-42D5-8CEC-CE2DBBB768EE}" dt="2023-02-13T06:24:46.984" v="900" actId="1076"/>
          <ac:picMkLst>
            <pc:docMk/>
            <pc:sldMk cId="2398182653" sldId="313"/>
            <ac:picMk id="18" creationId="{7560F985-7898-1DA2-1E02-4C451C283CB0}"/>
          </ac:picMkLst>
        </pc:picChg>
        <pc:picChg chg="mod">
          <ac:chgData name="RAHUL SAPKAL" userId="5ed040ba0677c217" providerId="LiveId" clId="{A9925C58-08BB-42D5-8CEC-CE2DBBB768EE}" dt="2023-02-13T06:24:52.921" v="902" actId="1076"/>
          <ac:picMkLst>
            <pc:docMk/>
            <pc:sldMk cId="2398182653" sldId="313"/>
            <ac:picMk id="1030" creationId="{351C5F57-0EBD-EF2C-3287-D9917DBB1E9B}"/>
          </ac:picMkLst>
        </pc:picChg>
      </pc:sldChg>
      <pc:sldChg chg="addSp delSp modSp add del mod">
        <pc:chgData name="RAHUL SAPKAL" userId="5ed040ba0677c217" providerId="LiveId" clId="{A9925C58-08BB-42D5-8CEC-CE2DBBB768EE}" dt="2023-02-13T06:50:58.708" v="1028" actId="47"/>
        <pc:sldMkLst>
          <pc:docMk/>
          <pc:sldMk cId="36162783" sldId="314"/>
        </pc:sldMkLst>
        <pc:spChg chg="mod">
          <ac:chgData name="RAHUL SAPKAL" userId="5ed040ba0677c217" providerId="LiveId" clId="{A9925C58-08BB-42D5-8CEC-CE2DBBB768EE}" dt="2023-02-13T06:50:55.322" v="1027" actId="20577"/>
          <ac:spMkLst>
            <pc:docMk/>
            <pc:sldMk cId="36162783" sldId="314"/>
            <ac:spMk id="3" creationId="{F330651C-EB0F-4333-7ADB-CB910C44B1E6}"/>
          </ac:spMkLst>
        </pc:spChg>
        <pc:picChg chg="add del">
          <ac:chgData name="RAHUL SAPKAL" userId="5ed040ba0677c217" providerId="LiveId" clId="{A9925C58-08BB-42D5-8CEC-CE2DBBB768EE}" dt="2023-02-13T06:50:53.973" v="1026" actId="478"/>
          <ac:picMkLst>
            <pc:docMk/>
            <pc:sldMk cId="36162783" sldId="314"/>
            <ac:picMk id="7" creationId="{AED59A25-0F12-9523-3B1B-9C4ACE5EBD0B}"/>
          </ac:picMkLst>
        </pc:picChg>
      </pc:sldChg>
      <pc:sldChg chg="new del">
        <pc:chgData name="RAHUL SAPKAL" userId="5ed040ba0677c217" providerId="LiveId" clId="{A9925C58-08BB-42D5-8CEC-CE2DBBB768EE}" dt="2023-02-13T06:33:03.129" v="934" actId="680"/>
        <pc:sldMkLst>
          <pc:docMk/>
          <pc:sldMk cId="1587037692" sldId="314"/>
        </pc:sldMkLst>
      </pc:sldChg>
      <pc:sldMasterChg chg="delSldLayout">
        <pc:chgData name="RAHUL SAPKAL" userId="5ed040ba0677c217" providerId="LiveId" clId="{A9925C58-08BB-42D5-8CEC-CE2DBBB768EE}" dt="2023-02-13T06:36:24.182" v="961" actId="47"/>
        <pc:sldMasterMkLst>
          <pc:docMk/>
          <pc:sldMasterMk cId="0" sldId="2147483661"/>
        </pc:sldMasterMkLst>
        <pc:sldLayoutChg chg="del">
          <pc:chgData name="RAHUL SAPKAL" userId="5ed040ba0677c217" providerId="LiveId" clId="{A9925C58-08BB-42D5-8CEC-CE2DBBB768EE}" dt="2023-02-13T06:36:24.182" v="961" actId="47"/>
          <pc:sldLayoutMkLst>
            <pc:docMk/>
            <pc:sldMasterMk cId="0" sldId="2147483661"/>
            <pc:sldLayoutMk cId="0" sldId="2147483650"/>
          </pc:sldLayoutMkLst>
        </pc:sldLayoutChg>
        <pc:sldLayoutChg chg="del">
          <pc:chgData name="RAHUL SAPKAL" userId="5ed040ba0677c217" providerId="LiveId" clId="{A9925C58-08BB-42D5-8CEC-CE2DBBB768EE}" dt="2023-02-13T05:37:55.644" v="401" actId="47"/>
          <pc:sldLayoutMkLst>
            <pc:docMk/>
            <pc:sldMasterMk cId="0" sldId="2147483661"/>
            <pc:sldLayoutMk cId="0" sldId="2147483656"/>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13" Type="http://schemas.openxmlformats.org/officeDocument/2006/relationships/image" Target="../media/image18.png"/><Relationship Id="rId18" Type="http://schemas.openxmlformats.org/officeDocument/2006/relationships/image" Target="../media/image2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17" Type="http://schemas.openxmlformats.org/officeDocument/2006/relationships/image" Target="../media/image22.png"/><Relationship Id="rId2" Type="http://schemas.openxmlformats.org/officeDocument/2006/relationships/image" Target="../media/image7.svg"/><Relationship Id="rId16" Type="http://schemas.openxmlformats.org/officeDocument/2006/relationships/image" Target="../media/image21.svg"/><Relationship Id="rId1" Type="http://schemas.openxmlformats.org/officeDocument/2006/relationships/image" Target="../media/image6.png"/><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5" Type="http://schemas.openxmlformats.org/officeDocument/2006/relationships/image" Target="../media/image2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 Id="rId14" Type="http://schemas.openxmlformats.org/officeDocument/2006/relationships/image" Target="../media/image19.svg"/></Relationships>
</file>

<file path=ppt/diagrams/_rels/data2.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_rels/data3.xml.rels><?xml version="1.0" encoding="UTF-8" standalone="yes"?>
<Relationships xmlns="http://schemas.openxmlformats.org/package/2006/relationships"><Relationship Id="rId1" Type="http://schemas.openxmlformats.org/officeDocument/2006/relationships/image" Target="../media/image43.jpe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13" Type="http://schemas.openxmlformats.org/officeDocument/2006/relationships/image" Target="../media/image18.png"/><Relationship Id="rId18" Type="http://schemas.openxmlformats.org/officeDocument/2006/relationships/image" Target="../media/image2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17" Type="http://schemas.openxmlformats.org/officeDocument/2006/relationships/image" Target="../media/image22.png"/><Relationship Id="rId2" Type="http://schemas.openxmlformats.org/officeDocument/2006/relationships/image" Target="../media/image7.svg"/><Relationship Id="rId16" Type="http://schemas.openxmlformats.org/officeDocument/2006/relationships/image" Target="../media/image21.svg"/><Relationship Id="rId1" Type="http://schemas.openxmlformats.org/officeDocument/2006/relationships/image" Target="../media/image6.png"/><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5" Type="http://schemas.openxmlformats.org/officeDocument/2006/relationships/image" Target="../media/image2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 Id="rId14" Type="http://schemas.openxmlformats.org/officeDocument/2006/relationships/image" Target="../media/image19.svg"/></Relationships>
</file>

<file path=ppt/diagrams/_rels/drawing2.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_rels/drawing3.xml.rels><?xml version="1.0" encoding="UTF-8" standalone="yes"?>
<Relationships xmlns="http://schemas.openxmlformats.org/package/2006/relationships"><Relationship Id="rId1" Type="http://schemas.openxmlformats.org/officeDocument/2006/relationships/image" Target="../media/image43.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AF7E80-95E5-44BB-A558-CE752571DDE1}"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636609E-3CE7-40D6-8F10-977F90967FB5}">
      <dgm:prSet/>
      <dgm:spPr/>
      <dgm:t>
        <a:bodyPr/>
        <a:lstStyle/>
        <a:p>
          <a:pPr>
            <a:lnSpc>
              <a:spcPct val="100000"/>
            </a:lnSpc>
          </a:pPr>
          <a:r>
            <a:rPr lang="en-US" dirty="0"/>
            <a:t>Importance of SEO</a:t>
          </a:r>
        </a:p>
      </dgm:t>
    </dgm:pt>
    <dgm:pt modelId="{2560EB23-E749-43AA-953D-397C00B6A964}" type="parTrans" cxnId="{0EB4C376-EF07-41ED-8A4E-579D00CE261D}">
      <dgm:prSet/>
      <dgm:spPr/>
      <dgm:t>
        <a:bodyPr/>
        <a:lstStyle/>
        <a:p>
          <a:endParaRPr lang="en-US"/>
        </a:p>
      </dgm:t>
    </dgm:pt>
    <dgm:pt modelId="{AB8B347A-AC8E-4578-BFA7-6F2607CCD96F}" type="sibTrans" cxnId="{0EB4C376-EF07-41ED-8A4E-579D00CE261D}">
      <dgm:prSet/>
      <dgm:spPr/>
      <dgm:t>
        <a:bodyPr/>
        <a:lstStyle/>
        <a:p>
          <a:endParaRPr lang="en-US"/>
        </a:p>
      </dgm:t>
    </dgm:pt>
    <dgm:pt modelId="{80E99462-0F4E-4A3C-8C50-B86DA3CE06B3}">
      <dgm:prSet/>
      <dgm:spPr/>
      <dgm:t>
        <a:bodyPr/>
        <a:lstStyle/>
        <a:p>
          <a:pPr>
            <a:lnSpc>
              <a:spcPct val="100000"/>
            </a:lnSpc>
          </a:pPr>
          <a:r>
            <a:rPr lang="en-US" dirty="0"/>
            <a:t> Problem statement</a:t>
          </a:r>
        </a:p>
      </dgm:t>
    </dgm:pt>
    <dgm:pt modelId="{83F8F904-0E49-42D8-B512-3BE328B2F7FC}" type="parTrans" cxnId="{222A88E9-BDD1-418C-A0FB-BF00100512A8}">
      <dgm:prSet/>
      <dgm:spPr/>
      <dgm:t>
        <a:bodyPr/>
        <a:lstStyle/>
        <a:p>
          <a:endParaRPr lang="en-US"/>
        </a:p>
      </dgm:t>
    </dgm:pt>
    <dgm:pt modelId="{D240AC10-9607-400E-A067-11F73BE7EFD1}" type="sibTrans" cxnId="{222A88E9-BDD1-418C-A0FB-BF00100512A8}">
      <dgm:prSet/>
      <dgm:spPr/>
      <dgm:t>
        <a:bodyPr/>
        <a:lstStyle/>
        <a:p>
          <a:endParaRPr lang="en-US"/>
        </a:p>
      </dgm:t>
    </dgm:pt>
    <dgm:pt modelId="{F207A58F-4EA7-4E30-84E8-6BF8D39CF830}">
      <dgm:prSet/>
      <dgm:spPr/>
      <dgm:t>
        <a:bodyPr/>
        <a:lstStyle/>
        <a:p>
          <a:pPr>
            <a:lnSpc>
              <a:spcPct val="100000"/>
            </a:lnSpc>
          </a:pPr>
          <a:r>
            <a:rPr lang="en-US" dirty="0"/>
            <a:t> Objective</a:t>
          </a:r>
        </a:p>
      </dgm:t>
    </dgm:pt>
    <dgm:pt modelId="{34517DCE-46C4-4D17-8AAA-B51C345D2059}" type="parTrans" cxnId="{158CB178-04D4-4828-90F9-CB49D805FDEF}">
      <dgm:prSet/>
      <dgm:spPr/>
      <dgm:t>
        <a:bodyPr/>
        <a:lstStyle/>
        <a:p>
          <a:endParaRPr lang="en-US"/>
        </a:p>
      </dgm:t>
    </dgm:pt>
    <dgm:pt modelId="{9E8BD348-5610-4D89-96E4-59BBBF60F2ED}" type="sibTrans" cxnId="{158CB178-04D4-4828-90F9-CB49D805FDEF}">
      <dgm:prSet/>
      <dgm:spPr/>
      <dgm:t>
        <a:bodyPr/>
        <a:lstStyle/>
        <a:p>
          <a:endParaRPr lang="en-US"/>
        </a:p>
      </dgm:t>
    </dgm:pt>
    <dgm:pt modelId="{4C2BAB03-5F1E-41E3-BF6F-E6D2B3A2EFC3}">
      <dgm:prSet/>
      <dgm:spPr/>
      <dgm:t>
        <a:bodyPr/>
        <a:lstStyle/>
        <a:p>
          <a:pPr>
            <a:lnSpc>
              <a:spcPct val="100000"/>
            </a:lnSpc>
          </a:pPr>
          <a:r>
            <a:rPr lang="en-US" dirty="0"/>
            <a:t> Flow Chart</a:t>
          </a:r>
        </a:p>
      </dgm:t>
    </dgm:pt>
    <dgm:pt modelId="{750C0AC6-279F-4330-B241-399CE92CD99D}" type="parTrans" cxnId="{8193DABB-E325-4637-A91D-13A738F1723D}">
      <dgm:prSet/>
      <dgm:spPr/>
      <dgm:t>
        <a:bodyPr/>
        <a:lstStyle/>
        <a:p>
          <a:endParaRPr lang="en-US"/>
        </a:p>
      </dgm:t>
    </dgm:pt>
    <dgm:pt modelId="{3FBE384B-093D-4074-8579-271AD9B7C291}" type="sibTrans" cxnId="{8193DABB-E325-4637-A91D-13A738F1723D}">
      <dgm:prSet/>
      <dgm:spPr/>
      <dgm:t>
        <a:bodyPr/>
        <a:lstStyle/>
        <a:p>
          <a:endParaRPr lang="en-US"/>
        </a:p>
      </dgm:t>
    </dgm:pt>
    <dgm:pt modelId="{2DA45764-D66A-4A2B-ADD6-F810D4879A52}">
      <dgm:prSet/>
      <dgm:spPr/>
      <dgm:t>
        <a:bodyPr/>
        <a:lstStyle/>
        <a:p>
          <a:pPr>
            <a:lnSpc>
              <a:spcPct val="100000"/>
            </a:lnSpc>
          </a:pPr>
          <a:r>
            <a:rPr lang="en-US" dirty="0"/>
            <a:t> Timeline</a:t>
          </a:r>
        </a:p>
      </dgm:t>
    </dgm:pt>
    <dgm:pt modelId="{333EEAB0-BAEB-4B2F-8B69-29526D8F6576}" type="parTrans" cxnId="{0210CB5A-F4EF-43C0-97E3-EE7AEE6F806C}">
      <dgm:prSet/>
      <dgm:spPr/>
      <dgm:t>
        <a:bodyPr/>
        <a:lstStyle/>
        <a:p>
          <a:endParaRPr lang="en-US"/>
        </a:p>
      </dgm:t>
    </dgm:pt>
    <dgm:pt modelId="{73EF3ED8-0433-4826-A8E2-6A046B5546C4}" type="sibTrans" cxnId="{0210CB5A-F4EF-43C0-97E3-EE7AEE6F806C}">
      <dgm:prSet/>
      <dgm:spPr/>
      <dgm:t>
        <a:bodyPr/>
        <a:lstStyle/>
        <a:p>
          <a:endParaRPr lang="en-US"/>
        </a:p>
      </dgm:t>
    </dgm:pt>
    <dgm:pt modelId="{64927093-CF3C-4EA8-B04E-F6F0609D2B6C}">
      <dgm:prSet/>
      <dgm:spPr/>
      <dgm:t>
        <a:bodyPr/>
        <a:lstStyle/>
        <a:p>
          <a:pPr>
            <a:lnSpc>
              <a:spcPct val="100000"/>
            </a:lnSpc>
          </a:pPr>
          <a:r>
            <a:rPr lang="en-US" dirty="0"/>
            <a:t> Progress</a:t>
          </a:r>
        </a:p>
      </dgm:t>
    </dgm:pt>
    <dgm:pt modelId="{737085F2-E2DF-4898-BA7B-CDF7B0B6C8FE}" type="parTrans" cxnId="{E9B88CD2-4F66-4043-B7F0-BEA8D1CCD03E}">
      <dgm:prSet/>
      <dgm:spPr/>
      <dgm:t>
        <a:bodyPr/>
        <a:lstStyle/>
        <a:p>
          <a:endParaRPr lang="en-US"/>
        </a:p>
      </dgm:t>
    </dgm:pt>
    <dgm:pt modelId="{289ED278-3352-4D34-A4B1-6976654A6718}" type="sibTrans" cxnId="{E9B88CD2-4F66-4043-B7F0-BEA8D1CCD03E}">
      <dgm:prSet/>
      <dgm:spPr/>
      <dgm:t>
        <a:bodyPr/>
        <a:lstStyle/>
        <a:p>
          <a:endParaRPr lang="en-US"/>
        </a:p>
      </dgm:t>
    </dgm:pt>
    <dgm:pt modelId="{353064B1-E1C2-41BF-9285-83DC8B67AFFA}">
      <dgm:prSet/>
      <dgm:spPr/>
      <dgm:t>
        <a:bodyPr/>
        <a:lstStyle/>
        <a:p>
          <a:pPr>
            <a:lnSpc>
              <a:spcPct val="100000"/>
            </a:lnSpc>
          </a:pPr>
          <a:r>
            <a:rPr lang="en-CA" dirty="0"/>
            <a:t>About </a:t>
          </a:r>
          <a:r>
            <a:rPr lang="en-CA" dirty="0" err="1"/>
            <a:t>Werrv</a:t>
          </a:r>
          <a:endParaRPr lang="en-CA" dirty="0"/>
        </a:p>
      </dgm:t>
    </dgm:pt>
    <dgm:pt modelId="{213106BA-CDC0-4BA7-B28F-7919883A8602}" type="parTrans" cxnId="{82D5A17D-919F-43E1-ADF1-975089261DC5}">
      <dgm:prSet/>
      <dgm:spPr/>
      <dgm:t>
        <a:bodyPr/>
        <a:lstStyle/>
        <a:p>
          <a:endParaRPr lang="en-CA"/>
        </a:p>
      </dgm:t>
    </dgm:pt>
    <dgm:pt modelId="{CA3A0D1E-B695-464E-A857-C792B1E96C9A}" type="sibTrans" cxnId="{82D5A17D-919F-43E1-ADF1-975089261DC5}">
      <dgm:prSet/>
      <dgm:spPr/>
      <dgm:t>
        <a:bodyPr/>
        <a:lstStyle/>
        <a:p>
          <a:endParaRPr lang="en-CA"/>
        </a:p>
      </dgm:t>
    </dgm:pt>
    <dgm:pt modelId="{81273F73-08BB-4AB9-963E-1193B8274192}">
      <dgm:prSet/>
      <dgm:spPr/>
      <dgm:t>
        <a:bodyPr/>
        <a:lstStyle/>
        <a:p>
          <a:pPr>
            <a:lnSpc>
              <a:spcPct val="100000"/>
            </a:lnSpc>
          </a:pPr>
          <a:r>
            <a:rPr lang="en-US" dirty="0"/>
            <a:t> Dataset Description</a:t>
          </a:r>
        </a:p>
      </dgm:t>
    </dgm:pt>
    <dgm:pt modelId="{D4C0BD64-0096-49B3-B619-FFE014EB4A8A}" type="parTrans" cxnId="{1D616845-03C8-495C-82CA-8849A0883034}">
      <dgm:prSet/>
      <dgm:spPr/>
      <dgm:t>
        <a:bodyPr/>
        <a:lstStyle/>
        <a:p>
          <a:endParaRPr lang="en-US"/>
        </a:p>
      </dgm:t>
    </dgm:pt>
    <dgm:pt modelId="{0F37E054-5957-4575-B435-09F97B3FE6C0}" type="sibTrans" cxnId="{1D616845-03C8-495C-82CA-8849A0883034}">
      <dgm:prSet/>
      <dgm:spPr/>
      <dgm:t>
        <a:bodyPr/>
        <a:lstStyle/>
        <a:p>
          <a:endParaRPr lang="en-US"/>
        </a:p>
      </dgm:t>
    </dgm:pt>
    <dgm:pt modelId="{83E00E8F-6BAC-415B-AE86-15F9A87B20E2}">
      <dgm:prSet/>
      <dgm:spPr/>
      <dgm:t>
        <a:bodyPr/>
        <a:lstStyle/>
        <a:p>
          <a:pPr>
            <a:lnSpc>
              <a:spcPct val="100000"/>
            </a:lnSpc>
          </a:pPr>
          <a:r>
            <a:rPr lang="en-US" dirty="0"/>
            <a:t> References</a:t>
          </a:r>
        </a:p>
      </dgm:t>
    </dgm:pt>
    <dgm:pt modelId="{3742575B-F832-4D8D-A319-739792044392}" type="parTrans" cxnId="{EBDBD8D6-50DC-431B-8D96-295E85ACCCB1}">
      <dgm:prSet/>
      <dgm:spPr/>
      <dgm:t>
        <a:bodyPr/>
        <a:lstStyle/>
        <a:p>
          <a:endParaRPr lang="en-CA"/>
        </a:p>
      </dgm:t>
    </dgm:pt>
    <dgm:pt modelId="{10D9471D-D130-4E14-BB53-04CA8B663E53}" type="sibTrans" cxnId="{EBDBD8D6-50DC-431B-8D96-295E85ACCCB1}">
      <dgm:prSet/>
      <dgm:spPr/>
      <dgm:t>
        <a:bodyPr/>
        <a:lstStyle/>
        <a:p>
          <a:endParaRPr lang="en-CA"/>
        </a:p>
      </dgm:t>
    </dgm:pt>
    <dgm:pt modelId="{C6E03512-FC34-4E7C-B173-CF724318CBE0}">
      <dgm:prSet/>
      <dgm:spPr/>
      <dgm:t>
        <a:bodyPr/>
        <a:lstStyle/>
        <a:p>
          <a:pPr>
            <a:lnSpc>
              <a:spcPct val="100000"/>
            </a:lnSpc>
          </a:pPr>
          <a:endParaRPr lang="en-US"/>
        </a:p>
      </dgm:t>
    </dgm:pt>
    <dgm:pt modelId="{8E6DC40E-76AF-4F9F-A883-E4238FA2557C}" type="parTrans" cxnId="{21E84DBF-E21F-4DB5-AB39-E00E31E911D5}">
      <dgm:prSet/>
      <dgm:spPr/>
      <dgm:t>
        <a:bodyPr/>
        <a:lstStyle/>
        <a:p>
          <a:endParaRPr lang="en-US"/>
        </a:p>
      </dgm:t>
    </dgm:pt>
    <dgm:pt modelId="{90E2DEE6-4B8D-4F95-9807-A660E2EA33CD}" type="sibTrans" cxnId="{21E84DBF-E21F-4DB5-AB39-E00E31E911D5}">
      <dgm:prSet/>
      <dgm:spPr/>
      <dgm:t>
        <a:bodyPr/>
        <a:lstStyle/>
        <a:p>
          <a:endParaRPr lang="en-US"/>
        </a:p>
      </dgm:t>
    </dgm:pt>
    <dgm:pt modelId="{0B5C32B9-3758-473A-BBAD-E8B2527188B3}" type="pres">
      <dgm:prSet presAssocID="{FFAF7E80-95E5-44BB-A558-CE752571DDE1}" presName="root" presStyleCnt="0">
        <dgm:presLayoutVars>
          <dgm:dir/>
          <dgm:resizeHandles val="exact"/>
        </dgm:presLayoutVars>
      </dgm:prSet>
      <dgm:spPr/>
    </dgm:pt>
    <dgm:pt modelId="{EB7290A6-F12E-4DBE-B313-7B896DA7460A}" type="pres">
      <dgm:prSet presAssocID="{353064B1-E1C2-41BF-9285-83DC8B67AFFA}" presName="compNode" presStyleCnt="0"/>
      <dgm:spPr/>
    </dgm:pt>
    <dgm:pt modelId="{91E296CB-7128-478D-B837-205AF50F44D0}" type="pres">
      <dgm:prSet presAssocID="{353064B1-E1C2-41BF-9285-83DC8B67AFFA}" presName="bgRect" presStyleLbl="bgShp" presStyleIdx="0" presStyleCnt="10"/>
      <dgm:spPr/>
    </dgm:pt>
    <dgm:pt modelId="{41F041A4-A9B3-4C2D-B029-565978978947}" type="pres">
      <dgm:prSet presAssocID="{353064B1-E1C2-41BF-9285-83DC8B67AFFA}" presName="iconRect" presStyleLbl="node1" presStyleIdx="0" presStyleCnt="10"/>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Address Book with solid fill"/>
        </a:ext>
      </dgm:extLst>
    </dgm:pt>
    <dgm:pt modelId="{5D1CD431-9478-47F2-93DD-B26327DF232B}" type="pres">
      <dgm:prSet presAssocID="{353064B1-E1C2-41BF-9285-83DC8B67AFFA}" presName="spaceRect" presStyleCnt="0"/>
      <dgm:spPr/>
    </dgm:pt>
    <dgm:pt modelId="{CBB6A622-D4B3-4E45-AAAB-AD642E8626E1}" type="pres">
      <dgm:prSet presAssocID="{353064B1-E1C2-41BF-9285-83DC8B67AFFA}" presName="parTx" presStyleLbl="revTx" presStyleIdx="0" presStyleCnt="10">
        <dgm:presLayoutVars>
          <dgm:chMax val="0"/>
          <dgm:chPref val="0"/>
        </dgm:presLayoutVars>
      </dgm:prSet>
      <dgm:spPr/>
    </dgm:pt>
    <dgm:pt modelId="{F6E57480-9C50-4D94-B513-B052F00A86D8}" type="pres">
      <dgm:prSet presAssocID="{CA3A0D1E-B695-464E-A857-C792B1E96C9A}" presName="sibTrans" presStyleCnt="0"/>
      <dgm:spPr/>
    </dgm:pt>
    <dgm:pt modelId="{29C95D9C-E7D0-4426-BDD1-DF063243DAAA}" type="pres">
      <dgm:prSet presAssocID="{9636609E-3CE7-40D6-8F10-977F90967FB5}" presName="compNode" presStyleCnt="0"/>
      <dgm:spPr/>
    </dgm:pt>
    <dgm:pt modelId="{8B8B2B45-B40B-4637-868C-0FC259DCD400}" type="pres">
      <dgm:prSet presAssocID="{9636609E-3CE7-40D6-8F10-977F90967FB5}" presName="bgRect" presStyleLbl="bgShp" presStyleIdx="1" presStyleCnt="10"/>
      <dgm:spPr/>
    </dgm:pt>
    <dgm:pt modelId="{A7C39670-6534-474F-9AD3-DB5544B82660}" type="pres">
      <dgm:prSet presAssocID="{9636609E-3CE7-40D6-8F10-977F90967FB5}" presName="iconRect" presStyleLbl="node1" presStyleIdx="1" presStyleCnt="10"/>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Social network"/>
        </a:ext>
      </dgm:extLst>
    </dgm:pt>
    <dgm:pt modelId="{6EA2DB88-4B3B-4230-99BB-1FBC5DBDD567}" type="pres">
      <dgm:prSet presAssocID="{9636609E-3CE7-40D6-8F10-977F90967FB5}" presName="spaceRect" presStyleCnt="0"/>
      <dgm:spPr/>
    </dgm:pt>
    <dgm:pt modelId="{A81860AE-098F-4F60-A8E1-01EFBEFC8AC3}" type="pres">
      <dgm:prSet presAssocID="{9636609E-3CE7-40D6-8F10-977F90967FB5}" presName="parTx" presStyleLbl="revTx" presStyleIdx="1" presStyleCnt="10">
        <dgm:presLayoutVars>
          <dgm:chMax val="0"/>
          <dgm:chPref val="0"/>
        </dgm:presLayoutVars>
      </dgm:prSet>
      <dgm:spPr/>
    </dgm:pt>
    <dgm:pt modelId="{DA312AF6-3963-4969-9A98-E96E17445C2C}" type="pres">
      <dgm:prSet presAssocID="{AB8B347A-AC8E-4578-BFA7-6F2607CCD96F}" presName="sibTrans" presStyleCnt="0"/>
      <dgm:spPr/>
    </dgm:pt>
    <dgm:pt modelId="{68ED6D89-FD9D-4D52-B494-4E38F3E1DDD3}" type="pres">
      <dgm:prSet presAssocID="{80E99462-0F4E-4A3C-8C50-B86DA3CE06B3}" presName="compNode" presStyleCnt="0"/>
      <dgm:spPr/>
    </dgm:pt>
    <dgm:pt modelId="{5BDF35BC-40E8-4B7B-B776-C089429BFD01}" type="pres">
      <dgm:prSet presAssocID="{80E99462-0F4E-4A3C-8C50-B86DA3CE06B3}" presName="bgRect" presStyleLbl="bgShp" presStyleIdx="2" presStyleCnt="10"/>
      <dgm:spPr/>
    </dgm:pt>
    <dgm:pt modelId="{11ECBDB4-97F7-4F66-B5DC-134DD76BF04C}" type="pres">
      <dgm:prSet presAssocID="{80E99462-0F4E-4A3C-8C50-B86DA3CE06B3}" presName="iconRect" presStyleLbl="node1" presStyleIdx="2" presStyleCnt="10"/>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ocument"/>
        </a:ext>
      </dgm:extLst>
    </dgm:pt>
    <dgm:pt modelId="{99A06450-5D38-4876-B308-BEB8B309A627}" type="pres">
      <dgm:prSet presAssocID="{80E99462-0F4E-4A3C-8C50-B86DA3CE06B3}" presName="spaceRect" presStyleCnt="0"/>
      <dgm:spPr/>
    </dgm:pt>
    <dgm:pt modelId="{5A2AF2AF-B0FE-41AC-B3EB-F196323AF9BC}" type="pres">
      <dgm:prSet presAssocID="{80E99462-0F4E-4A3C-8C50-B86DA3CE06B3}" presName="parTx" presStyleLbl="revTx" presStyleIdx="2" presStyleCnt="10">
        <dgm:presLayoutVars>
          <dgm:chMax val="0"/>
          <dgm:chPref val="0"/>
        </dgm:presLayoutVars>
      </dgm:prSet>
      <dgm:spPr/>
    </dgm:pt>
    <dgm:pt modelId="{AF92437C-AF06-4AC8-B638-A2D6787A7518}" type="pres">
      <dgm:prSet presAssocID="{D240AC10-9607-400E-A067-11F73BE7EFD1}" presName="sibTrans" presStyleCnt="0"/>
      <dgm:spPr/>
    </dgm:pt>
    <dgm:pt modelId="{15E6F184-D999-4872-9A1F-716AE255529F}" type="pres">
      <dgm:prSet presAssocID="{F207A58F-4EA7-4E30-84E8-6BF8D39CF830}" presName="compNode" presStyleCnt="0"/>
      <dgm:spPr/>
    </dgm:pt>
    <dgm:pt modelId="{DCA8E1A6-117E-4BDF-8CCF-D5CB125AA515}" type="pres">
      <dgm:prSet presAssocID="{F207A58F-4EA7-4E30-84E8-6BF8D39CF830}" presName="bgRect" presStyleLbl="bgShp" presStyleIdx="3" presStyleCnt="10"/>
      <dgm:spPr/>
    </dgm:pt>
    <dgm:pt modelId="{5438D7BC-4C49-4C4D-A6F8-25CABF3C9359}" type="pres">
      <dgm:prSet presAssocID="{F207A58F-4EA7-4E30-84E8-6BF8D39CF830}" presName="iconRect" presStyleLbl="node1" presStyleIdx="3" presStyleCnt="10"/>
      <dgm:spPr>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Database"/>
        </a:ext>
      </dgm:extLst>
    </dgm:pt>
    <dgm:pt modelId="{2FB1BE83-2A32-469D-9FFC-1C12DFA2AB83}" type="pres">
      <dgm:prSet presAssocID="{F207A58F-4EA7-4E30-84E8-6BF8D39CF830}" presName="spaceRect" presStyleCnt="0"/>
      <dgm:spPr/>
    </dgm:pt>
    <dgm:pt modelId="{332EE0C9-7AED-44A7-8E2D-908ED631BA7B}" type="pres">
      <dgm:prSet presAssocID="{F207A58F-4EA7-4E30-84E8-6BF8D39CF830}" presName="parTx" presStyleLbl="revTx" presStyleIdx="3" presStyleCnt="10">
        <dgm:presLayoutVars>
          <dgm:chMax val="0"/>
          <dgm:chPref val="0"/>
        </dgm:presLayoutVars>
      </dgm:prSet>
      <dgm:spPr/>
    </dgm:pt>
    <dgm:pt modelId="{C12E55EC-BB22-410B-BA2C-0EDCEDDE8594}" type="pres">
      <dgm:prSet presAssocID="{9E8BD348-5610-4D89-96E4-59BBBF60F2ED}" presName="sibTrans" presStyleCnt="0"/>
      <dgm:spPr/>
    </dgm:pt>
    <dgm:pt modelId="{9BDDCA85-3386-4F8B-B67C-44BD1B172067}" type="pres">
      <dgm:prSet presAssocID="{4C2BAB03-5F1E-41E3-BF6F-E6D2B3A2EFC3}" presName="compNode" presStyleCnt="0"/>
      <dgm:spPr/>
    </dgm:pt>
    <dgm:pt modelId="{A671D531-F4FB-4977-B16D-2A21DFB3CC2B}" type="pres">
      <dgm:prSet presAssocID="{4C2BAB03-5F1E-41E3-BF6F-E6D2B3A2EFC3}" presName="bgRect" presStyleLbl="bgShp" presStyleIdx="4" presStyleCnt="10"/>
      <dgm:spPr/>
    </dgm:pt>
    <dgm:pt modelId="{2C64831E-B4E1-44D0-8A77-CA7848D7EF7E}" type="pres">
      <dgm:prSet presAssocID="{4C2BAB03-5F1E-41E3-BF6F-E6D2B3A2EFC3}" presName="iconRect" presStyleLbl="node1" presStyleIdx="4" presStyleCnt="10"/>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Playbook"/>
        </a:ext>
      </dgm:extLst>
    </dgm:pt>
    <dgm:pt modelId="{795A2D49-8FBA-40CB-AD35-BE9F05E84FAD}" type="pres">
      <dgm:prSet presAssocID="{4C2BAB03-5F1E-41E3-BF6F-E6D2B3A2EFC3}" presName="spaceRect" presStyleCnt="0"/>
      <dgm:spPr/>
    </dgm:pt>
    <dgm:pt modelId="{D800FA58-45F9-4DC0-9FD0-CE3BF480DFAE}" type="pres">
      <dgm:prSet presAssocID="{4C2BAB03-5F1E-41E3-BF6F-E6D2B3A2EFC3}" presName="parTx" presStyleLbl="revTx" presStyleIdx="4" presStyleCnt="10" custScaleX="98245">
        <dgm:presLayoutVars>
          <dgm:chMax val="0"/>
          <dgm:chPref val="0"/>
        </dgm:presLayoutVars>
      </dgm:prSet>
      <dgm:spPr/>
    </dgm:pt>
    <dgm:pt modelId="{D3AF4837-FCA5-4219-B7B1-FBA88DDC69D1}" type="pres">
      <dgm:prSet presAssocID="{3FBE384B-093D-4074-8579-271AD9B7C291}" presName="sibTrans" presStyleCnt="0"/>
      <dgm:spPr/>
    </dgm:pt>
    <dgm:pt modelId="{7F0C4D87-DE30-43BB-B197-89DC48A1E5E0}" type="pres">
      <dgm:prSet presAssocID="{2DA45764-D66A-4A2B-ADD6-F810D4879A52}" presName="compNode" presStyleCnt="0"/>
      <dgm:spPr/>
    </dgm:pt>
    <dgm:pt modelId="{B9798BFB-3FB7-4052-B28E-F18B9DD89121}" type="pres">
      <dgm:prSet presAssocID="{2DA45764-D66A-4A2B-ADD6-F810D4879A52}" presName="bgRect" presStyleLbl="bgShp" presStyleIdx="5" presStyleCnt="10"/>
      <dgm:spPr/>
    </dgm:pt>
    <dgm:pt modelId="{42495220-8B54-4C61-B45C-DCD5F45DE39C}" type="pres">
      <dgm:prSet presAssocID="{2DA45764-D66A-4A2B-ADD6-F810D4879A52}" presName="iconRect" presStyleLbl="node1" presStyleIdx="5" presStyleCnt="10"/>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Daily calendar"/>
        </a:ext>
      </dgm:extLst>
    </dgm:pt>
    <dgm:pt modelId="{82FBE28F-6FBC-4A2A-887A-F804A49253F5}" type="pres">
      <dgm:prSet presAssocID="{2DA45764-D66A-4A2B-ADD6-F810D4879A52}" presName="spaceRect" presStyleCnt="0"/>
      <dgm:spPr/>
    </dgm:pt>
    <dgm:pt modelId="{7143C71F-E2E3-402B-83A4-6B25D8DC753F}" type="pres">
      <dgm:prSet presAssocID="{2DA45764-D66A-4A2B-ADD6-F810D4879A52}" presName="parTx" presStyleLbl="revTx" presStyleIdx="5" presStyleCnt="10">
        <dgm:presLayoutVars>
          <dgm:chMax val="0"/>
          <dgm:chPref val="0"/>
        </dgm:presLayoutVars>
      </dgm:prSet>
      <dgm:spPr/>
    </dgm:pt>
    <dgm:pt modelId="{25548AA9-3984-42CB-A7AC-30EAB7ED2CE0}" type="pres">
      <dgm:prSet presAssocID="{73EF3ED8-0433-4826-A8E2-6A046B5546C4}" presName="sibTrans" presStyleCnt="0"/>
      <dgm:spPr/>
    </dgm:pt>
    <dgm:pt modelId="{022B34A3-9503-44F9-8DB7-9D473F9E7A0A}" type="pres">
      <dgm:prSet presAssocID="{81273F73-08BB-4AB9-963E-1193B8274192}" presName="compNode" presStyleCnt="0"/>
      <dgm:spPr/>
    </dgm:pt>
    <dgm:pt modelId="{FEEB9EBC-95E8-494E-AD93-D85327B345CB}" type="pres">
      <dgm:prSet presAssocID="{81273F73-08BB-4AB9-963E-1193B8274192}" presName="bgRect" presStyleLbl="bgShp" presStyleIdx="6" presStyleCnt="10"/>
      <dgm:spPr/>
    </dgm:pt>
    <dgm:pt modelId="{20914CB3-F0D1-4B68-B7C6-E5A24852C234}" type="pres">
      <dgm:prSet presAssocID="{81273F73-08BB-4AB9-963E-1193B8274192}" presName="iconRect" presStyleLbl="node1" presStyleIdx="6" presStyleCnt="10"/>
      <dgm:spPr>
        <a:blipFill rotWithShape="1">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dgm:spPr>
    </dgm:pt>
    <dgm:pt modelId="{69E4C269-EFD6-48E9-8D0E-802C95EFE38C}" type="pres">
      <dgm:prSet presAssocID="{81273F73-08BB-4AB9-963E-1193B8274192}" presName="spaceRect" presStyleCnt="0"/>
      <dgm:spPr/>
    </dgm:pt>
    <dgm:pt modelId="{C408AC53-0858-4179-AFFC-34AA8621E46F}" type="pres">
      <dgm:prSet presAssocID="{81273F73-08BB-4AB9-963E-1193B8274192}" presName="parTx" presStyleLbl="revTx" presStyleIdx="6" presStyleCnt="10">
        <dgm:presLayoutVars>
          <dgm:chMax val="0"/>
          <dgm:chPref val="0"/>
        </dgm:presLayoutVars>
      </dgm:prSet>
      <dgm:spPr/>
    </dgm:pt>
    <dgm:pt modelId="{1C509E7E-88C7-4BC7-9DFD-960664FB7FE8}" type="pres">
      <dgm:prSet presAssocID="{0F37E054-5957-4575-B435-09F97B3FE6C0}" presName="sibTrans" presStyleCnt="0"/>
      <dgm:spPr/>
    </dgm:pt>
    <dgm:pt modelId="{435C868C-F44D-40CF-91B0-CCE347590459}" type="pres">
      <dgm:prSet presAssocID="{64927093-CF3C-4EA8-B04E-F6F0609D2B6C}" presName="compNode" presStyleCnt="0"/>
      <dgm:spPr/>
    </dgm:pt>
    <dgm:pt modelId="{CBF42A3F-9C82-4F7A-8BC4-D822BA9799C3}" type="pres">
      <dgm:prSet presAssocID="{64927093-CF3C-4EA8-B04E-F6F0609D2B6C}" presName="bgRect" presStyleLbl="bgShp" presStyleIdx="7" presStyleCnt="10"/>
      <dgm:spPr/>
    </dgm:pt>
    <dgm:pt modelId="{A623E1A1-9EF0-4413-A2BF-3C34B7D416C9}" type="pres">
      <dgm:prSet presAssocID="{64927093-CF3C-4EA8-B04E-F6F0609D2B6C}" presName="iconRect" presStyleLbl="node1" presStyleIdx="7" presStyleCnt="10" custLinFactNeighborX="-11871"/>
      <dgm:spPr>
        <a:blipFill>
          <a:blip xmlns:r="http://schemas.openxmlformats.org/officeDocument/2006/relationships" r:embed="rId15">
            <a:extLst>
              <a:ext uri="{96DAC541-7B7A-43D3-8B79-37D633B846F1}">
                <asvg:svgBlip xmlns:asvg="http://schemas.microsoft.com/office/drawing/2016/SVG/main" r:embed="rId16"/>
              </a:ext>
            </a:extLst>
          </a:blip>
          <a:srcRect/>
          <a:stretch>
            <a:fillRect/>
          </a:stretch>
        </a:blipFill>
      </dgm:spPr>
      <dgm:extLst>
        <a:ext uri="{E40237B7-FDA0-4F09-8148-C483321AD2D9}">
          <dgm14:cNvPr xmlns:dgm14="http://schemas.microsoft.com/office/drawing/2010/diagram" id="0" name="" descr="Hourglass"/>
        </a:ext>
      </dgm:extLst>
    </dgm:pt>
    <dgm:pt modelId="{E037199E-1256-4314-922B-340BB75ED2CC}" type="pres">
      <dgm:prSet presAssocID="{64927093-CF3C-4EA8-B04E-F6F0609D2B6C}" presName="spaceRect" presStyleCnt="0"/>
      <dgm:spPr/>
    </dgm:pt>
    <dgm:pt modelId="{6232551A-EE86-4BF5-B5E5-E39A4292F1C4}" type="pres">
      <dgm:prSet presAssocID="{64927093-CF3C-4EA8-B04E-F6F0609D2B6C}" presName="parTx" presStyleLbl="revTx" presStyleIdx="7" presStyleCnt="10">
        <dgm:presLayoutVars>
          <dgm:chMax val="0"/>
          <dgm:chPref val="0"/>
        </dgm:presLayoutVars>
      </dgm:prSet>
      <dgm:spPr/>
    </dgm:pt>
    <dgm:pt modelId="{E50FCBE8-5A63-4015-92B3-C6AA28D82980}" type="pres">
      <dgm:prSet presAssocID="{289ED278-3352-4D34-A4B1-6976654A6718}" presName="sibTrans" presStyleCnt="0"/>
      <dgm:spPr/>
    </dgm:pt>
    <dgm:pt modelId="{3FB6C7F8-C823-48C5-8356-85CB98538A5F}" type="pres">
      <dgm:prSet presAssocID="{C6E03512-FC34-4E7C-B173-CF724318CBE0}" presName="compNode" presStyleCnt="0"/>
      <dgm:spPr/>
    </dgm:pt>
    <dgm:pt modelId="{76EF1A4F-9D63-4BF6-A731-62F6F00D11B0}" type="pres">
      <dgm:prSet presAssocID="{C6E03512-FC34-4E7C-B173-CF724318CBE0}" presName="bgRect" presStyleLbl="bgShp" presStyleIdx="8" presStyleCnt="10"/>
      <dgm:spPr/>
    </dgm:pt>
    <dgm:pt modelId="{3A3F7633-5942-4116-829B-A4A4CEAC6691}" type="pres">
      <dgm:prSet presAssocID="{C6E03512-FC34-4E7C-B173-CF724318CBE0}" presName="iconRect" presStyleLbl="node1" presStyleIdx="8" presStyleCnt="10" custLinFactNeighborX="10991"/>
      <dgm:spPr>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pt>
    <dgm:pt modelId="{2DFCD883-DDCB-45F9-9DEE-089725482C33}" type="pres">
      <dgm:prSet presAssocID="{C6E03512-FC34-4E7C-B173-CF724318CBE0}" presName="spaceRect" presStyleCnt="0"/>
      <dgm:spPr/>
    </dgm:pt>
    <dgm:pt modelId="{8F6BA6F7-1EBB-4C5A-A27C-D2C1A816756D}" type="pres">
      <dgm:prSet presAssocID="{C6E03512-FC34-4E7C-B173-CF724318CBE0}" presName="parTx" presStyleLbl="revTx" presStyleIdx="8" presStyleCnt="10">
        <dgm:presLayoutVars>
          <dgm:chMax val="0"/>
          <dgm:chPref val="0"/>
        </dgm:presLayoutVars>
      </dgm:prSet>
      <dgm:spPr/>
    </dgm:pt>
    <dgm:pt modelId="{9227CB3F-53BA-49B5-BBCE-030F186529BE}" type="pres">
      <dgm:prSet presAssocID="{90E2DEE6-4B8D-4F95-9807-A660E2EA33CD}" presName="sibTrans" presStyleCnt="0"/>
      <dgm:spPr/>
    </dgm:pt>
    <dgm:pt modelId="{081C6C22-82AC-4D46-8F67-78E1EC927798}" type="pres">
      <dgm:prSet presAssocID="{83E00E8F-6BAC-415B-AE86-15F9A87B20E2}" presName="compNode" presStyleCnt="0"/>
      <dgm:spPr/>
    </dgm:pt>
    <dgm:pt modelId="{7312668B-F35E-4D61-8DC3-DC5C51E4C730}" type="pres">
      <dgm:prSet presAssocID="{83E00E8F-6BAC-415B-AE86-15F9A87B20E2}" presName="bgRect" presStyleLbl="bgShp" presStyleIdx="9" presStyleCnt="10" custLinFactY="58780" custLinFactNeighborX="-3526" custLinFactNeighborY="100000"/>
      <dgm:spPr/>
    </dgm:pt>
    <dgm:pt modelId="{E783BEDE-68A2-465C-AFA5-22663A3C6159}" type="pres">
      <dgm:prSet presAssocID="{83E00E8F-6BAC-415B-AE86-15F9A87B20E2}" presName="iconRect" presStyleLbl="node1" presStyleIdx="9" presStyleCnt="10"/>
      <dgm:spPr>
        <a:blipFill rotWithShape="1">
          <a:blip xmlns:r="http://schemas.openxmlformats.org/officeDocument/2006/relationships"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a:stretch>
            <a:fillRect/>
          </a:stretch>
        </a:blipFill>
      </dgm:spPr>
    </dgm:pt>
    <dgm:pt modelId="{FC201C32-0933-4D62-AADB-B0C537E4272F}" type="pres">
      <dgm:prSet presAssocID="{83E00E8F-6BAC-415B-AE86-15F9A87B20E2}" presName="spaceRect" presStyleCnt="0"/>
      <dgm:spPr/>
    </dgm:pt>
    <dgm:pt modelId="{A227FD5C-A35B-4BFB-8898-A81B9406F906}" type="pres">
      <dgm:prSet presAssocID="{83E00E8F-6BAC-415B-AE86-15F9A87B20E2}" presName="parTx" presStyleLbl="revTx" presStyleIdx="9" presStyleCnt="10">
        <dgm:presLayoutVars>
          <dgm:chMax val="0"/>
          <dgm:chPref val="0"/>
        </dgm:presLayoutVars>
      </dgm:prSet>
      <dgm:spPr/>
    </dgm:pt>
  </dgm:ptLst>
  <dgm:cxnLst>
    <dgm:cxn modelId="{C774F700-0169-413C-BE31-68877C734645}" type="presOf" srcId="{353064B1-E1C2-41BF-9285-83DC8B67AFFA}" destId="{CBB6A622-D4B3-4E45-AAAB-AD642E8626E1}" srcOrd="0" destOrd="0" presId="urn:microsoft.com/office/officeart/2018/2/layout/IconVerticalSolidList"/>
    <dgm:cxn modelId="{39697D04-C0A6-45D0-9087-4C4AF876E85A}" type="presOf" srcId="{C6E03512-FC34-4E7C-B173-CF724318CBE0}" destId="{8F6BA6F7-1EBB-4C5A-A27C-D2C1A816756D}" srcOrd="0" destOrd="0" presId="urn:microsoft.com/office/officeart/2018/2/layout/IconVerticalSolidList"/>
    <dgm:cxn modelId="{CB673E17-9F0B-436E-BEC9-4F590DFEA9DE}" type="presOf" srcId="{80E99462-0F4E-4A3C-8C50-B86DA3CE06B3}" destId="{5A2AF2AF-B0FE-41AC-B3EB-F196323AF9BC}" srcOrd="0" destOrd="0" presId="urn:microsoft.com/office/officeart/2018/2/layout/IconVerticalSolidList"/>
    <dgm:cxn modelId="{1D616845-03C8-495C-82CA-8849A0883034}" srcId="{FFAF7E80-95E5-44BB-A558-CE752571DDE1}" destId="{81273F73-08BB-4AB9-963E-1193B8274192}" srcOrd="6" destOrd="0" parTransId="{D4C0BD64-0096-49B3-B619-FFE014EB4A8A}" sibTransId="{0F37E054-5957-4575-B435-09F97B3FE6C0}"/>
    <dgm:cxn modelId="{54061746-6D9A-4898-BCBF-34E050F60F11}" type="presOf" srcId="{9636609E-3CE7-40D6-8F10-977F90967FB5}" destId="{A81860AE-098F-4F60-A8E1-01EFBEFC8AC3}" srcOrd="0" destOrd="0" presId="urn:microsoft.com/office/officeart/2018/2/layout/IconVerticalSolidList"/>
    <dgm:cxn modelId="{A0CD0B67-9214-4FD8-9C57-1B171E94F499}" type="presOf" srcId="{64927093-CF3C-4EA8-B04E-F6F0609D2B6C}" destId="{6232551A-EE86-4BF5-B5E5-E39A4292F1C4}" srcOrd="0" destOrd="0" presId="urn:microsoft.com/office/officeart/2018/2/layout/IconVerticalSolidList"/>
    <dgm:cxn modelId="{0EB4C376-EF07-41ED-8A4E-579D00CE261D}" srcId="{FFAF7E80-95E5-44BB-A558-CE752571DDE1}" destId="{9636609E-3CE7-40D6-8F10-977F90967FB5}" srcOrd="1" destOrd="0" parTransId="{2560EB23-E749-43AA-953D-397C00B6A964}" sibTransId="{AB8B347A-AC8E-4578-BFA7-6F2607CCD96F}"/>
    <dgm:cxn modelId="{158CB178-04D4-4828-90F9-CB49D805FDEF}" srcId="{FFAF7E80-95E5-44BB-A558-CE752571DDE1}" destId="{F207A58F-4EA7-4E30-84E8-6BF8D39CF830}" srcOrd="3" destOrd="0" parTransId="{34517DCE-46C4-4D17-8AAA-B51C345D2059}" sibTransId="{9E8BD348-5610-4D89-96E4-59BBBF60F2ED}"/>
    <dgm:cxn modelId="{786A4C79-5CE9-4461-8BB8-4068C20534F9}" type="presOf" srcId="{F207A58F-4EA7-4E30-84E8-6BF8D39CF830}" destId="{332EE0C9-7AED-44A7-8E2D-908ED631BA7B}" srcOrd="0" destOrd="0" presId="urn:microsoft.com/office/officeart/2018/2/layout/IconVerticalSolidList"/>
    <dgm:cxn modelId="{0210CB5A-F4EF-43C0-97E3-EE7AEE6F806C}" srcId="{FFAF7E80-95E5-44BB-A558-CE752571DDE1}" destId="{2DA45764-D66A-4A2B-ADD6-F810D4879A52}" srcOrd="5" destOrd="0" parTransId="{333EEAB0-BAEB-4B2F-8B69-29526D8F6576}" sibTransId="{73EF3ED8-0433-4826-A8E2-6A046B5546C4}"/>
    <dgm:cxn modelId="{82D5A17D-919F-43E1-ADF1-975089261DC5}" srcId="{FFAF7E80-95E5-44BB-A558-CE752571DDE1}" destId="{353064B1-E1C2-41BF-9285-83DC8B67AFFA}" srcOrd="0" destOrd="0" parTransId="{213106BA-CDC0-4BA7-B28F-7919883A8602}" sibTransId="{CA3A0D1E-B695-464E-A857-C792B1E96C9A}"/>
    <dgm:cxn modelId="{BDF71C7E-E386-4B5A-A86E-A8E32EFD9564}" type="presOf" srcId="{2DA45764-D66A-4A2B-ADD6-F810D4879A52}" destId="{7143C71F-E2E3-402B-83A4-6B25D8DC753F}" srcOrd="0" destOrd="0" presId="urn:microsoft.com/office/officeart/2018/2/layout/IconVerticalSolidList"/>
    <dgm:cxn modelId="{72601292-4AA3-4B06-A0A8-9945D9C0955C}" type="presOf" srcId="{FFAF7E80-95E5-44BB-A558-CE752571DDE1}" destId="{0B5C32B9-3758-473A-BBAD-E8B2527188B3}" srcOrd="0" destOrd="0" presId="urn:microsoft.com/office/officeart/2018/2/layout/IconVerticalSolidList"/>
    <dgm:cxn modelId="{EB0E3B98-37CE-4E15-A1D7-8FBFBDBB069A}" type="presOf" srcId="{83E00E8F-6BAC-415B-AE86-15F9A87B20E2}" destId="{A227FD5C-A35B-4BFB-8898-A81B9406F906}" srcOrd="0" destOrd="0" presId="urn:microsoft.com/office/officeart/2018/2/layout/IconVerticalSolidList"/>
    <dgm:cxn modelId="{F3E2F8A1-D56D-4975-8C63-F0390AC3DC01}" type="presOf" srcId="{4C2BAB03-5F1E-41E3-BF6F-E6D2B3A2EFC3}" destId="{D800FA58-45F9-4DC0-9FD0-CE3BF480DFAE}" srcOrd="0" destOrd="0" presId="urn:microsoft.com/office/officeart/2018/2/layout/IconVerticalSolidList"/>
    <dgm:cxn modelId="{8193DABB-E325-4637-A91D-13A738F1723D}" srcId="{FFAF7E80-95E5-44BB-A558-CE752571DDE1}" destId="{4C2BAB03-5F1E-41E3-BF6F-E6D2B3A2EFC3}" srcOrd="4" destOrd="0" parTransId="{750C0AC6-279F-4330-B241-399CE92CD99D}" sibTransId="{3FBE384B-093D-4074-8579-271AD9B7C291}"/>
    <dgm:cxn modelId="{21E84DBF-E21F-4DB5-AB39-E00E31E911D5}" srcId="{FFAF7E80-95E5-44BB-A558-CE752571DDE1}" destId="{C6E03512-FC34-4E7C-B173-CF724318CBE0}" srcOrd="8" destOrd="0" parTransId="{8E6DC40E-76AF-4F9F-A883-E4238FA2557C}" sibTransId="{90E2DEE6-4B8D-4F95-9807-A660E2EA33CD}"/>
    <dgm:cxn modelId="{E9B88CD2-4F66-4043-B7F0-BEA8D1CCD03E}" srcId="{FFAF7E80-95E5-44BB-A558-CE752571DDE1}" destId="{64927093-CF3C-4EA8-B04E-F6F0609D2B6C}" srcOrd="7" destOrd="0" parTransId="{737085F2-E2DF-4898-BA7B-CDF7B0B6C8FE}" sibTransId="{289ED278-3352-4D34-A4B1-6976654A6718}"/>
    <dgm:cxn modelId="{EBDBD8D6-50DC-431B-8D96-295E85ACCCB1}" srcId="{FFAF7E80-95E5-44BB-A558-CE752571DDE1}" destId="{83E00E8F-6BAC-415B-AE86-15F9A87B20E2}" srcOrd="9" destOrd="0" parTransId="{3742575B-F832-4D8D-A319-739792044392}" sibTransId="{10D9471D-D130-4E14-BB53-04CA8B663E53}"/>
    <dgm:cxn modelId="{A0A3A6DA-9601-48A3-9FB6-C248EB0036BF}" type="presOf" srcId="{81273F73-08BB-4AB9-963E-1193B8274192}" destId="{C408AC53-0858-4179-AFFC-34AA8621E46F}" srcOrd="0" destOrd="0" presId="urn:microsoft.com/office/officeart/2018/2/layout/IconVerticalSolidList"/>
    <dgm:cxn modelId="{222A88E9-BDD1-418C-A0FB-BF00100512A8}" srcId="{FFAF7E80-95E5-44BB-A558-CE752571DDE1}" destId="{80E99462-0F4E-4A3C-8C50-B86DA3CE06B3}" srcOrd="2" destOrd="0" parTransId="{83F8F904-0E49-42D8-B512-3BE328B2F7FC}" sibTransId="{D240AC10-9607-400E-A067-11F73BE7EFD1}"/>
    <dgm:cxn modelId="{6D49905C-AD50-4615-8D57-39FA290D559C}" type="presParOf" srcId="{0B5C32B9-3758-473A-BBAD-E8B2527188B3}" destId="{EB7290A6-F12E-4DBE-B313-7B896DA7460A}" srcOrd="0" destOrd="0" presId="urn:microsoft.com/office/officeart/2018/2/layout/IconVerticalSolidList"/>
    <dgm:cxn modelId="{A9EB3FFA-1407-45A2-9B3F-F6D3006E59B4}" type="presParOf" srcId="{EB7290A6-F12E-4DBE-B313-7B896DA7460A}" destId="{91E296CB-7128-478D-B837-205AF50F44D0}" srcOrd="0" destOrd="0" presId="urn:microsoft.com/office/officeart/2018/2/layout/IconVerticalSolidList"/>
    <dgm:cxn modelId="{D802C446-4B08-49B8-9EE2-C1DBAD424982}" type="presParOf" srcId="{EB7290A6-F12E-4DBE-B313-7B896DA7460A}" destId="{41F041A4-A9B3-4C2D-B029-565978978947}" srcOrd="1" destOrd="0" presId="urn:microsoft.com/office/officeart/2018/2/layout/IconVerticalSolidList"/>
    <dgm:cxn modelId="{8A16C67C-BA3F-4A05-8AA6-ED1060FC5705}" type="presParOf" srcId="{EB7290A6-F12E-4DBE-B313-7B896DA7460A}" destId="{5D1CD431-9478-47F2-93DD-B26327DF232B}" srcOrd="2" destOrd="0" presId="urn:microsoft.com/office/officeart/2018/2/layout/IconVerticalSolidList"/>
    <dgm:cxn modelId="{649A85C7-4F18-400C-AD59-AF4C0526EEDC}" type="presParOf" srcId="{EB7290A6-F12E-4DBE-B313-7B896DA7460A}" destId="{CBB6A622-D4B3-4E45-AAAB-AD642E8626E1}" srcOrd="3" destOrd="0" presId="urn:microsoft.com/office/officeart/2018/2/layout/IconVerticalSolidList"/>
    <dgm:cxn modelId="{2C8D78D8-D099-40B7-81B0-F6AEC691A7BC}" type="presParOf" srcId="{0B5C32B9-3758-473A-BBAD-E8B2527188B3}" destId="{F6E57480-9C50-4D94-B513-B052F00A86D8}" srcOrd="1" destOrd="0" presId="urn:microsoft.com/office/officeart/2018/2/layout/IconVerticalSolidList"/>
    <dgm:cxn modelId="{265C8E9F-B2BC-4BC5-9F73-E5553EFBC16B}" type="presParOf" srcId="{0B5C32B9-3758-473A-BBAD-E8B2527188B3}" destId="{29C95D9C-E7D0-4426-BDD1-DF063243DAAA}" srcOrd="2" destOrd="0" presId="urn:microsoft.com/office/officeart/2018/2/layout/IconVerticalSolidList"/>
    <dgm:cxn modelId="{EE0B6E8E-6904-4AE5-B29D-9AA1E417F9F1}" type="presParOf" srcId="{29C95D9C-E7D0-4426-BDD1-DF063243DAAA}" destId="{8B8B2B45-B40B-4637-868C-0FC259DCD400}" srcOrd="0" destOrd="0" presId="urn:microsoft.com/office/officeart/2018/2/layout/IconVerticalSolidList"/>
    <dgm:cxn modelId="{24530A9B-CD4C-4870-900D-E69BDDEAFF89}" type="presParOf" srcId="{29C95D9C-E7D0-4426-BDD1-DF063243DAAA}" destId="{A7C39670-6534-474F-9AD3-DB5544B82660}" srcOrd="1" destOrd="0" presId="urn:microsoft.com/office/officeart/2018/2/layout/IconVerticalSolidList"/>
    <dgm:cxn modelId="{4E36B8CC-F6B7-4647-9F03-B23C50A55667}" type="presParOf" srcId="{29C95D9C-E7D0-4426-BDD1-DF063243DAAA}" destId="{6EA2DB88-4B3B-4230-99BB-1FBC5DBDD567}" srcOrd="2" destOrd="0" presId="urn:microsoft.com/office/officeart/2018/2/layout/IconVerticalSolidList"/>
    <dgm:cxn modelId="{63CA7901-C75E-4420-BBBC-799B145F65EA}" type="presParOf" srcId="{29C95D9C-E7D0-4426-BDD1-DF063243DAAA}" destId="{A81860AE-098F-4F60-A8E1-01EFBEFC8AC3}" srcOrd="3" destOrd="0" presId="urn:microsoft.com/office/officeart/2018/2/layout/IconVerticalSolidList"/>
    <dgm:cxn modelId="{5CBFC818-286D-4F16-A9EC-29DF18C39CC0}" type="presParOf" srcId="{0B5C32B9-3758-473A-BBAD-E8B2527188B3}" destId="{DA312AF6-3963-4969-9A98-E96E17445C2C}" srcOrd="3" destOrd="0" presId="urn:microsoft.com/office/officeart/2018/2/layout/IconVerticalSolidList"/>
    <dgm:cxn modelId="{8274F490-B637-458F-A6A1-ECCA86560910}" type="presParOf" srcId="{0B5C32B9-3758-473A-BBAD-E8B2527188B3}" destId="{68ED6D89-FD9D-4D52-B494-4E38F3E1DDD3}" srcOrd="4" destOrd="0" presId="urn:microsoft.com/office/officeart/2018/2/layout/IconVerticalSolidList"/>
    <dgm:cxn modelId="{89BC9540-1AD3-4294-B8D5-A2D423B6DE27}" type="presParOf" srcId="{68ED6D89-FD9D-4D52-B494-4E38F3E1DDD3}" destId="{5BDF35BC-40E8-4B7B-B776-C089429BFD01}" srcOrd="0" destOrd="0" presId="urn:microsoft.com/office/officeart/2018/2/layout/IconVerticalSolidList"/>
    <dgm:cxn modelId="{F9C54948-276B-4EA9-8AE7-BBD66B4E934F}" type="presParOf" srcId="{68ED6D89-FD9D-4D52-B494-4E38F3E1DDD3}" destId="{11ECBDB4-97F7-4F66-B5DC-134DD76BF04C}" srcOrd="1" destOrd="0" presId="urn:microsoft.com/office/officeart/2018/2/layout/IconVerticalSolidList"/>
    <dgm:cxn modelId="{9199A6F6-01C8-406B-8F7B-5F341E046B8A}" type="presParOf" srcId="{68ED6D89-FD9D-4D52-B494-4E38F3E1DDD3}" destId="{99A06450-5D38-4876-B308-BEB8B309A627}" srcOrd="2" destOrd="0" presId="urn:microsoft.com/office/officeart/2018/2/layout/IconVerticalSolidList"/>
    <dgm:cxn modelId="{FF1C1FE8-4EFC-4227-83C5-BA8E5ABB48F6}" type="presParOf" srcId="{68ED6D89-FD9D-4D52-B494-4E38F3E1DDD3}" destId="{5A2AF2AF-B0FE-41AC-B3EB-F196323AF9BC}" srcOrd="3" destOrd="0" presId="urn:microsoft.com/office/officeart/2018/2/layout/IconVerticalSolidList"/>
    <dgm:cxn modelId="{BDA3B43E-AABF-48EF-9FEE-C82368B35059}" type="presParOf" srcId="{0B5C32B9-3758-473A-BBAD-E8B2527188B3}" destId="{AF92437C-AF06-4AC8-B638-A2D6787A7518}" srcOrd="5" destOrd="0" presId="urn:microsoft.com/office/officeart/2018/2/layout/IconVerticalSolidList"/>
    <dgm:cxn modelId="{68FA380C-61F0-4C71-9B17-A46C2F5C9940}" type="presParOf" srcId="{0B5C32B9-3758-473A-BBAD-E8B2527188B3}" destId="{15E6F184-D999-4872-9A1F-716AE255529F}" srcOrd="6" destOrd="0" presId="urn:microsoft.com/office/officeart/2018/2/layout/IconVerticalSolidList"/>
    <dgm:cxn modelId="{970E000D-417A-4179-8674-B1F40D3B3550}" type="presParOf" srcId="{15E6F184-D999-4872-9A1F-716AE255529F}" destId="{DCA8E1A6-117E-4BDF-8CCF-D5CB125AA515}" srcOrd="0" destOrd="0" presId="urn:microsoft.com/office/officeart/2018/2/layout/IconVerticalSolidList"/>
    <dgm:cxn modelId="{338ED5A6-BE60-4AFA-9245-6EBF8CC4B49C}" type="presParOf" srcId="{15E6F184-D999-4872-9A1F-716AE255529F}" destId="{5438D7BC-4C49-4C4D-A6F8-25CABF3C9359}" srcOrd="1" destOrd="0" presId="urn:microsoft.com/office/officeart/2018/2/layout/IconVerticalSolidList"/>
    <dgm:cxn modelId="{DD559799-2168-4EA5-BF58-D5660AC64249}" type="presParOf" srcId="{15E6F184-D999-4872-9A1F-716AE255529F}" destId="{2FB1BE83-2A32-469D-9FFC-1C12DFA2AB83}" srcOrd="2" destOrd="0" presId="urn:microsoft.com/office/officeart/2018/2/layout/IconVerticalSolidList"/>
    <dgm:cxn modelId="{7D53CEC8-4DF4-4C80-B1E7-E76C6A61015C}" type="presParOf" srcId="{15E6F184-D999-4872-9A1F-716AE255529F}" destId="{332EE0C9-7AED-44A7-8E2D-908ED631BA7B}" srcOrd="3" destOrd="0" presId="urn:microsoft.com/office/officeart/2018/2/layout/IconVerticalSolidList"/>
    <dgm:cxn modelId="{92274D86-7CD7-4B56-8278-7BFEFE263F5E}" type="presParOf" srcId="{0B5C32B9-3758-473A-BBAD-E8B2527188B3}" destId="{C12E55EC-BB22-410B-BA2C-0EDCEDDE8594}" srcOrd="7" destOrd="0" presId="urn:microsoft.com/office/officeart/2018/2/layout/IconVerticalSolidList"/>
    <dgm:cxn modelId="{C2AD0FFB-C085-4F58-B99F-F6F72E18C096}" type="presParOf" srcId="{0B5C32B9-3758-473A-BBAD-E8B2527188B3}" destId="{9BDDCA85-3386-4F8B-B67C-44BD1B172067}" srcOrd="8" destOrd="0" presId="urn:microsoft.com/office/officeart/2018/2/layout/IconVerticalSolidList"/>
    <dgm:cxn modelId="{FE465CF9-EFD9-45B3-9923-BFE3060EF10E}" type="presParOf" srcId="{9BDDCA85-3386-4F8B-B67C-44BD1B172067}" destId="{A671D531-F4FB-4977-B16D-2A21DFB3CC2B}" srcOrd="0" destOrd="0" presId="urn:microsoft.com/office/officeart/2018/2/layout/IconVerticalSolidList"/>
    <dgm:cxn modelId="{A95FC033-9C1F-448F-B1E3-72BC29F589F4}" type="presParOf" srcId="{9BDDCA85-3386-4F8B-B67C-44BD1B172067}" destId="{2C64831E-B4E1-44D0-8A77-CA7848D7EF7E}" srcOrd="1" destOrd="0" presId="urn:microsoft.com/office/officeart/2018/2/layout/IconVerticalSolidList"/>
    <dgm:cxn modelId="{CB4B36E9-9A33-4D1D-8859-D170BB1CFD52}" type="presParOf" srcId="{9BDDCA85-3386-4F8B-B67C-44BD1B172067}" destId="{795A2D49-8FBA-40CB-AD35-BE9F05E84FAD}" srcOrd="2" destOrd="0" presId="urn:microsoft.com/office/officeart/2018/2/layout/IconVerticalSolidList"/>
    <dgm:cxn modelId="{2B9CC9E3-D3FF-4FC0-9A84-F332B825AACE}" type="presParOf" srcId="{9BDDCA85-3386-4F8B-B67C-44BD1B172067}" destId="{D800FA58-45F9-4DC0-9FD0-CE3BF480DFAE}" srcOrd="3" destOrd="0" presId="urn:microsoft.com/office/officeart/2018/2/layout/IconVerticalSolidList"/>
    <dgm:cxn modelId="{B815458F-7BD8-4366-8166-1A3F470A16D2}" type="presParOf" srcId="{0B5C32B9-3758-473A-BBAD-E8B2527188B3}" destId="{D3AF4837-FCA5-4219-B7B1-FBA88DDC69D1}" srcOrd="9" destOrd="0" presId="urn:microsoft.com/office/officeart/2018/2/layout/IconVerticalSolidList"/>
    <dgm:cxn modelId="{C99A32E3-C733-4446-B4D9-17E450A311FA}" type="presParOf" srcId="{0B5C32B9-3758-473A-BBAD-E8B2527188B3}" destId="{7F0C4D87-DE30-43BB-B197-89DC48A1E5E0}" srcOrd="10" destOrd="0" presId="urn:microsoft.com/office/officeart/2018/2/layout/IconVerticalSolidList"/>
    <dgm:cxn modelId="{3606216E-8EFC-4986-8EF2-15C736DC4C78}" type="presParOf" srcId="{7F0C4D87-DE30-43BB-B197-89DC48A1E5E0}" destId="{B9798BFB-3FB7-4052-B28E-F18B9DD89121}" srcOrd="0" destOrd="0" presId="urn:microsoft.com/office/officeart/2018/2/layout/IconVerticalSolidList"/>
    <dgm:cxn modelId="{CD09809F-E692-4B76-B84F-1D1F58F6FC9C}" type="presParOf" srcId="{7F0C4D87-DE30-43BB-B197-89DC48A1E5E0}" destId="{42495220-8B54-4C61-B45C-DCD5F45DE39C}" srcOrd="1" destOrd="0" presId="urn:microsoft.com/office/officeart/2018/2/layout/IconVerticalSolidList"/>
    <dgm:cxn modelId="{1B913AB4-701C-4D7A-AB25-2AF0E5BAC374}" type="presParOf" srcId="{7F0C4D87-DE30-43BB-B197-89DC48A1E5E0}" destId="{82FBE28F-6FBC-4A2A-887A-F804A49253F5}" srcOrd="2" destOrd="0" presId="urn:microsoft.com/office/officeart/2018/2/layout/IconVerticalSolidList"/>
    <dgm:cxn modelId="{6E6B6FF8-595B-452E-884B-1BD83F834EA7}" type="presParOf" srcId="{7F0C4D87-DE30-43BB-B197-89DC48A1E5E0}" destId="{7143C71F-E2E3-402B-83A4-6B25D8DC753F}" srcOrd="3" destOrd="0" presId="urn:microsoft.com/office/officeart/2018/2/layout/IconVerticalSolidList"/>
    <dgm:cxn modelId="{301F061A-8643-4CD3-896B-7518F160099E}" type="presParOf" srcId="{0B5C32B9-3758-473A-BBAD-E8B2527188B3}" destId="{25548AA9-3984-42CB-A7AC-30EAB7ED2CE0}" srcOrd="11" destOrd="0" presId="urn:microsoft.com/office/officeart/2018/2/layout/IconVerticalSolidList"/>
    <dgm:cxn modelId="{497BFA76-B454-4A74-B054-F53CDCD9330B}" type="presParOf" srcId="{0B5C32B9-3758-473A-BBAD-E8B2527188B3}" destId="{022B34A3-9503-44F9-8DB7-9D473F9E7A0A}" srcOrd="12" destOrd="0" presId="urn:microsoft.com/office/officeart/2018/2/layout/IconVerticalSolidList"/>
    <dgm:cxn modelId="{3509BE3E-B544-4C01-9347-7E1720731509}" type="presParOf" srcId="{022B34A3-9503-44F9-8DB7-9D473F9E7A0A}" destId="{FEEB9EBC-95E8-494E-AD93-D85327B345CB}" srcOrd="0" destOrd="0" presId="urn:microsoft.com/office/officeart/2018/2/layout/IconVerticalSolidList"/>
    <dgm:cxn modelId="{6017CB93-F4DE-4FAD-A75B-19F5C8DF871B}" type="presParOf" srcId="{022B34A3-9503-44F9-8DB7-9D473F9E7A0A}" destId="{20914CB3-F0D1-4B68-B7C6-E5A24852C234}" srcOrd="1" destOrd="0" presId="urn:microsoft.com/office/officeart/2018/2/layout/IconVerticalSolidList"/>
    <dgm:cxn modelId="{6AE86BF2-689B-4A3D-87B7-F7C3667840F6}" type="presParOf" srcId="{022B34A3-9503-44F9-8DB7-9D473F9E7A0A}" destId="{69E4C269-EFD6-48E9-8D0E-802C95EFE38C}" srcOrd="2" destOrd="0" presId="urn:microsoft.com/office/officeart/2018/2/layout/IconVerticalSolidList"/>
    <dgm:cxn modelId="{E2674946-332E-49CE-807D-F7D915A656A2}" type="presParOf" srcId="{022B34A3-9503-44F9-8DB7-9D473F9E7A0A}" destId="{C408AC53-0858-4179-AFFC-34AA8621E46F}" srcOrd="3" destOrd="0" presId="urn:microsoft.com/office/officeart/2018/2/layout/IconVerticalSolidList"/>
    <dgm:cxn modelId="{6B67EEAB-CA8D-4B3B-9BCD-D712A0C5B7D5}" type="presParOf" srcId="{0B5C32B9-3758-473A-BBAD-E8B2527188B3}" destId="{1C509E7E-88C7-4BC7-9DFD-960664FB7FE8}" srcOrd="13" destOrd="0" presId="urn:microsoft.com/office/officeart/2018/2/layout/IconVerticalSolidList"/>
    <dgm:cxn modelId="{14962D33-0706-4FF0-8694-6B8F819D8CC5}" type="presParOf" srcId="{0B5C32B9-3758-473A-BBAD-E8B2527188B3}" destId="{435C868C-F44D-40CF-91B0-CCE347590459}" srcOrd="14" destOrd="0" presId="urn:microsoft.com/office/officeart/2018/2/layout/IconVerticalSolidList"/>
    <dgm:cxn modelId="{EE097361-1CEB-4AD8-936A-A96312C03E37}" type="presParOf" srcId="{435C868C-F44D-40CF-91B0-CCE347590459}" destId="{CBF42A3F-9C82-4F7A-8BC4-D822BA9799C3}" srcOrd="0" destOrd="0" presId="urn:microsoft.com/office/officeart/2018/2/layout/IconVerticalSolidList"/>
    <dgm:cxn modelId="{520A38BE-428E-4193-83A6-3DEB370D3E68}" type="presParOf" srcId="{435C868C-F44D-40CF-91B0-CCE347590459}" destId="{A623E1A1-9EF0-4413-A2BF-3C34B7D416C9}" srcOrd="1" destOrd="0" presId="urn:microsoft.com/office/officeart/2018/2/layout/IconVerticalSolidList"/>
    <dgm:cxn modelId="{E857DBC2-CFE3-4451-AA99-2BB13D355124}" type="presParOf" srcId="{435C868C-F44D-40CF-91B0-CCE347590459}" destId="{E037199E-1256-4314-922B-340BB75ED2CC}" srcOrd="2" destOrd="0" presId="urn:microsoft.com/office/officeart/2018/2/layout/IconVerticalSolidList"/>
    <dgm:cxn modelId="{3722931E-00C0-4988-83ED-A0779CA7592D}" type="presParOf" srcId="{435C868C-F44D-40CF-91B0-CCE347590459}" destId="{6232551A-EE86-4BF5-B5E5-E39A4292F1C4}" srcOrd="3" destOrd="0" presId="urn:microsoft.com/office/officeart/2018/2/layout/IconVerticalSolidList"/>
    <dgm:cxn modelId="{DA65839C-88A8-4DB7-8043-80D0018B2BEB}" type="presParOf" srcId="{0B5C32B9-3758-473A-BBAD-E8B2527188B3}" destId="{E50FCBE8-5A63-4015-92B3-C6AA28D82980}" srcOrd="15" destOrd="0" presId="urn:microsoft.com/office/officeart/2018/2/layout/IconVerticalSolidList"/>
    <dgm:cxn modelId="{5693FDA9-5F63-4A19-848F-95C0448398AA}" type="presParOf" srcId="{0B5C32B9-3758-473A-BBAD-E8B2527188B3}" destId="{3FB6C7F8-C823-48C5-8356-85CB98538A5F}" srcOrd="16" destOrd="0" presId="urn:microsoft.com/office/officeart/2018/2/layout/IconVerticalSolidList"/>
    <dgm:cxn modelId="{6FEC5DEF-5A23-48C4-BDDE-EF868795BF0F}" type="presParOf" srcId="{3FB6C7F8-C823-48C5-8356-85CB98538A5F}" destId="{76EF1A4F-9D63-4BF6-A731-62F6F00D11B0}" srcOrd="0" destOrd="0" presId="urn:microsoft.com/office/officeart/2018/2/layout/IconVerticalSolidList"/>
    <dgm:cxn modelId="{8758B48F-4734-442D-96CA-BE56410F2094}" type="presParOf" srcId="{3FB6C7F8-C823-48C5-8356-85CB98538A5F}" destId="{3A3F7633-5942-4116-829B-A4A4CEAC6691}" srcOrd="1" destOrd="0" presId="urn:microsoft.com/office/officeart/2018/2/layout/IconVerticalSolidList"/>
    <dgm:cxn modelId="{8D92DA0E-6A79-4AE4-A826-2D447588DE2C}" type="presParOf" srcId="{3FB6C7F8-C823-48C5-8356-85CB98538A5F}" destId="{2DFCD883-DDCB-45F9-9DEE-089725482C33}" srcOrd="2" destOrd="0" presId="urn:microsoft.com/office/officeart/2018/2/layout/IconVerticalSolidList"/>
    <dgm:cxn modelId="{D346147E-1F7A-4B58-9AB4-3E9D776F4E54}" type="presParOf" srcId="{3FB6C7F8-C823-48C5-8356-85CB98538A5F}" destId="{8F6BA6F7-1EBB-4C5A-A27C-D2C1A816756D}" srcOrd="3" destOrd="0" presId="urn:microsoft.com/office/officeart/2018/2/layout/IconVerticalSolidList"/>
    <dgm:cxn modelId="{757C0570-859E-4B87-998B-5E4641608C07}" type="presParOf" srcId="{0B5C32B9-3758-473A-BBAD-E8B2527188B3}" destId="{9227CB3F-53BA-49B5-BBCE-030F186529BE}" srcOrd="17" destOrd="0" presId="urn:microsoft.com/office/officeart/2018/2/layout/IconVerticalSolidList"/>
    <dgm:cxn modelId="{7D0A40FD-1A4B-4175-8903-DC856BE6DCF1}" type="presParOf" srcId="{0B5C32B9-3758-473A-BBAD-E8B2527188B3}" destId="{081C6C22-82AC-4D46-8F67-78E1EC927798}" srcOrd="18" destOrd="0" presId="urn:microsoft.com/office/officeart/2018/2/layout/IconVerticalSolidList"/>
    <dgm:cxn modelId="{62828F32-F7F0-47B9-B423-F6C9E5F3036F}" type="presParOf" srcId="{081C6C22-82AC-4D46-8F67-78E1EC927798}" destId="{7312668B-F35E-4D61-8DC3-DC5C51E4C730}" srcOrd="0" destOrd="0" presId="urn:microsoft.com/office/officeart/2018/2/layout/IconVerticalSolidList"/>
    <dgm:cxn modelId="{60EE4F2F-723A-48F0-B57A-7CD9DDB9E66A}" type="presParOf" srcId="{081C6C22-82AC-4D46-8F67-78E1EC927798}" destId="{E783BEDE-68A2-465C-AFA5-22663A3C6159}" srcOrd="1" destOrd="0" presId="urn:microsoft.com/office/officeart/2018/2/layout/IconVerticalSolidList"/>
    <dgm:cxn modelId="{CD355BDC-2801-4430-9B52-3228CE85589B}" type="presParOf" srcId="{081C6C22-82AC-4D46-8F67-78E1EC927798}" destId="{FC201C32-0933-4D62-AADB-B0C537E4272F}" srcOrd="2" destOrd="0" presId="urn:microsoft.com/office/officeart/2018/2/layout/IconVerticalSolidList"/>
    <dgm:cxn modelId="{B8842C65-3B09-4694-9A11-306C0C706118}" type="presParOf" srcId="{081C6C22-82AC-4D46-8F67-78E1EC927798}" destId="{A227FD5C-A35B-4BFB-8898-A81B9406F906}"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1EF49D4-47AC-43C1-9875-5453F2DCE4DB}"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AF8C33F-7B6B-4CDF-9DC7-009309E75FD1}">
      <dgm:prSet custT="1"/>
      <dgm:spPr/>
      <dgm:t>
        <a:bodyPr/>
        <a:lstStyle/>
        <a:p>
          <a:r>
            <a:rPr lang="en-US" sz="1800" b="1" dirty="0">
              <a:solidFill>
                <a:schemeClr val="bg1"/>
              </a:solidFill>
            </a:rPr>
            <a:t>Data Preprocessing </a:t>
          </a:r>
        </a:p>
        <a:p>
          <a:r>
            <a:rPr lang="en-US" sz="1600" dirty="0">
              <a:solidFill>
                <a:schemeClr val="bg1"/>
              </a:solidFill>
            </a:rPr>
            <a:t>Excel</a:t>
          </a:r>
        </a:p>
        <a:p>
          <a:r>
            <a:rPr lang="en-US" sz="1600" dirty="0">
              <a:solidFill>
                <a:schemeClr val="bg1"/>
              </a:solidFill>
            </a:rPr>
            <a:t>Python</a:t>
          </a:r>
        </a:p>
      </dgm:t>
    </dgm:pt>
    <dgm:pt modelId="{69D1E8D7-3403-4FF9-B90A-C166F174B062}" type="parTrans" cxnId="{1CBBD386-7775-4C33-BEB0-C3B93089C9C5}">
      <dgm:prSet/>
      <dgm:spPr/>
      <dgm:t>
        <a:bodyPr/>
        <a:lstStyle/>
        <a:p>
          <a:endParaRPr lang="en-US"/>
        </a:p>
      </dgm:t>
    </dgm:pt>
    <dgm:pt modelId="{3763D696-C5C6-49D1-B96C-947CD4458432}" type="sibTrans" cxnId="{1CBBD386-7775-4C33-BEB0-C3B93089C9C5}">
      <dgm:prSet/>
      <dgm:spPr/>
      <dgm:t>
        <a:bodyPr/>
        <a:lstStyle/>
        <a:p>
          <a:endParaRPr lang="en-US"/>
        </a:p>
      </dgm:t>
    </dgm:pt>
    <dgm:pt modelId="{9EB335F2-484A-4B61-8E7D-84E954152614}">
      <dgm:prSet custT="1"/>
      <dgm:spPr/>
      <dgm:t>
        <a:bodyPr/>
        <a:lstStyle/>
        <a:p>
          <a:r>
            <a:rPr lang="en-US" sz="1800" b="1" dirty="0">
              <a:solidFill>
                <a:schemeClr val="bg1"/>
              </a:solidFill>
            </a:rPr>
            <a:t>Keyword Research</a:t>
          </a:r>
        </a:p>
        <a:p>
          <a:r>
            <a:rPr lang="en-US" sz="1700" dirty="0">
              <a:solidFill>
                <a:schemeClr val="bg1"/>
              </a:solidFill>
            </a:rPr>
            <a:t> DataforSeo </a:t>
          </a:r>
        </a:p>
        <a:p>
          <a:r>
            <a:rPr lang="en-US" sz="1700" dirty="0">
              <a:solidFill>
                <a:schemeClr val="bg1"/>
              </a:solidFill>
            </a:rPr>
            <a:t> GPT-3</a:t>
          </a:r>
        </a:p>
      </dgm:t>
    </dgm:pt>
    <dgm:pt modelId="{435F9AE7-1994-4945-AECD-49B90B3E8094}" type="parTrans" cxnId="{3C7757E8-E4E7-4BBB-8469-47CE2D51735C}">
      <dgm:prSet/>
      <dgm:spPr/>
      <dgm:t>
        <a:bodyPr/>
        <a:lstStyle/>
        <a:p>
          <a:endParaRPr lang="en-US"/>
        </a:p>
      </dgm:t>
    </dgm:pt>
    <dgm:pt modelId="{736A4332-B55A-47FB-B246-9ADB4CF8EA07}" type="sibTrans" cxnId="{3C7757E8-E4E7-4BBB-8469-47CE2D51735C}">
      <dgm:prSet/>
      <dgm:spPr/>
      <dgm:t>
        <a:bodyPr/>
        <a:lstStyle/>
        <a:p>
          <a:endParaRPr lang="en-US"/>
        </a:p>
      </dgm:t>
    </dgm:pt>
    <dgm:pt modelId="{D68F148A-5C1A-4DD2-BD49-A88889859444}">
      <dgm:prSet custT="1"/>
      <dgm:spPr/>
      <dgm:t>
        <a:bodyPr/>
        <a:lstStyle/>
        <a:p>
          <a:r>
            <a:rPr lang="en-US" sz="1800" b="1" dirty="0">
              <a:solidFill>
                <a:schemeClr val="bg1"/>
              </a:solidFill>
            </a:rPr>
            <a:t>Natural Language Processing</a:t>
          </a:r>
        </a:p>
        <a:p>
          <a:r>
            <a:rPr lang="en-US" sz="1600" dirty="0">
              <a:solidFill>
                <a:schemeClr val="bg1"/>
              </a:solidFill>
            </a:rPr>
            <a:t> NLTK, RE, random, n-gram, bi-gram</a:t>
          </a:r>
        </a:p>
      </dgm:t>
    </dgm:pt>
    <dgm:pt modelId="{8E8C423F-DA5E-4F3F-833C-5197290327FB}" type="parTrans" cxnId="{75497548-F9EE-430B-A7B7-9195FEC34D36}">
      <dgm:prSet/>
      <dgm:spPr/>
      <dgm:t>
        <a:bodyPr/>
        <a:lstStyle/>
        <a:p>
          <a:endParaRPr lang="en-US"/>
        </a:p>
      </dgm:t>
    </dgm:pt>
    <dgm:pt modelId="{ACA6886A-671C-4076-9FA8-9F6541BCE2B8}" type="sibTrans" cxnId="{75497548-F9EE-430B-A7B7-9195FEC34D36}">
      <dgm:prSet/>
      <dgm:spPr/>
      <dgm:t>
        <a:bodyPr/>
        <a:lstStyle/>
        <a:p>
          <a:endParaRPr lang="en-US"/>
        </a:p>
      </dgm:t>
    </dgm:pt>
    <dgm:pt modelId="{D53854BF-3666-4365-9C9F-E70446FFBF08}">
      <dgm:prSet custT="1"/>
      <dgm:spPr/>
      <dgm:t>
        <a:bodyPr/>
        <a:lstStyle/>
        <a:p>
          <a:r>
            <a:rPr lang="en-US" sz="1800" b="1" dirty="0">
              <a:solidFill>
                <a:schemeClr val="bg1"/>
              </a:solidFill>
            </a:rPr>
            <a:t>SEO Parser </a:t>
          </a:r>
          <a:r>
            <a:rPr lang="en-US" sz="2200" dirty="0">
              <a:solidFill>
                <a:schemeClr val="bg1"/>
              </a:solidFill>
            </a:rPr>
            <a:t> </a:t>
          </a:r>
        </a:p>
        <a:p>
          <a:r>
            <a:rPr lang="en-US" sz="1600" dirty="0">
              <a:solidFill>
                <a:schemeClr val="bg1"/>
              </a:solidFill>
            </a:rPr>
            <a:t>Excel</a:t>
          </a:r>
        </a:p>
        <a:p>
          <a:r>
            <a:rPr lang="en-US" sz="1600" dirty="0">
              <a:solidFill>
                <a:schemeClr val="bg1"/>
              </a:solidFill>
            </a:rPr>
            <a:t> Google Colab </a:t>
          </a:r>
        </a:p>
        <a:p>
          <a:endParaRPr lang="en-US" sz="1600" dirty="0">
            <a:solidFill>
              <a:schemeClr val="bg1"/>
            </a:solidFill>
          </a:endParaRPr>
        </a:p>
      </dgm:t>
    </dgm:pt>
    <dgm:pt modelId="{1EAE3883-199C-4704-A464-1098E5E34C82}" type="parTrans" cxnId="{FA7CA88A-7224-42C9-8A65-A04476D65E8F}">
      <dgm:prSet/>
      <dgm:spPr/>
      <dgm:t>
        <a:bodyPr/>
        <a:lstStyle/>
        <a:p>
          <a:endParaRPr lang="en-US"/>
        </a:p>
      </dgm:t>
    </dgm:pt>
    <dgm:pt modelId="{F49165FE-E3CB-4093-956C-D05745977E97}" type="sibTrans" cxnId="{FA7CA88A-7224-42C9-8A65-A04476D65E8F}">
      <dgm:prSet/>
      <dgm:spPr/>
      <dgm:t>
        <a:bodyPr/>
        <a:lstStyle/>
        <a:p>
          <a:endParaRPr lang="en-US"/>
        </a:p>
      </dgm:t>
    </dgm:pt>
    <dgm:pt modelId="{503DD645-7D2F-470C-98F3-D5BC57673E11}" type="pres">
      <dgm:prSet presAssocID="{01EF49D4-47AC-43C1-9875-5453F2DCE4DB}" presName="root" presStyleCnt="0">
        <dgm:presLayoutVars>
          <dgm:dir/>
          <dgm:resizeHandles val="exact"/>
        </dgm:presLayoutVars>
      </dgm:prSet>
      <dgm:spPr/>
    </dgm:pt>
    <dgm:pt modelId="{F034E894-15AE-4AF9-A753-030A44A79625}" type="pres">
      <dgm:prSet presAssocID="{4AF8C33F-7B6B-4CDF-9DC7-009309E75FD1}" presName="compNode" presStyleCnt="0"/>
      <dgm:spPr/>
    </dgm:pt>
    <dgm:pt modelId="{407C42CA-7109-45D7-9E91-A7481CF3EDB7}" type="pres">
      <dgm:prSet presAssocID="{4AF8C33F-7B6B-4CDF-9DC7-009309E75FD1}" presName="iconRect" presStyleLbl="node1" presStyleIdx="0" presStyleCnt="4" custScaleX="179668" custScaleY="168315" custLinFactNeighborY="15659"/>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grammer"/>
        </a:ext>
      </dgm:extLst>
    </dgm:pt>
    <dgm:pt modelId="{1A9A7BF4-8943-40F2-9C0B-B9052CC31BD1}" type="pres">
      <dgm:prSet presAssocID="{4AF8C33F-7B6B-4CDF-9DC7-009309E75FD1}" presName="spaceRect" presStyleCnt="0"/>
      <dgm:spPr/>
    </dgm:pt>
    <dgm:pt modelId="{75CEECAA-AFD7-4E48-9C12-B1944AED42AB}" type="pres">
      <dgm:prSet presAssocID="{4AF8C33F-7B6B-4CDF-9DC7-009309E75FD1}" presName="textRect" presStyleLbl="revTx" presStyleIdx="0" presStyleCnt="4" custScaleX="120739">
        <dgm:presLayoutVars>
          <dgm:chMax val="1"/>
          <dgm:chPref val="1"/>
        </dgm:presLayoutVars>
      </dgm:prSet>
      <dgm:spPr/>
    </dgm:pt>
    <dgm:pt modelId="{9E13405D-05C5-4A30-A5BF-3D8559760AF9}" type="pres">
      <dgm:prSet presAssocID="{3763D696-C5C6-49D1-B96C-947CD4458432}" presName="sibTrans" presStyleCnt="0"/>
      <dgm:spPr/>
    </dgm:pt>
    <dgm:pt modelId="{BEC74EEA-0D14-4153-B14B-D1A95C8FD4D5}" type="pres">
      <dgm:prSet presAssocID="{9EB335F2-484A-4B61-8E7D-84E954152614}" presName="compNode" presStyleCnt="0"/>
      <dgm:spPr/>
    </dgm:pt>
    <dgm:pt modelId="{E2337E07-1605-41FF-9FA6-E326A887828A}" type="pres">
      <dgm:prSet presAssocID="{9EB335F2-484A-4B61-8E7D-84E954152614}" presName="iconRect" presStyleLbl="node1" presStyleIdx="1" presStyleCnt="4" custScaleX="174175" custScaleY="175251" custLinFactNeighborX="-1201" custLinFactNeighborY="3259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rget Audience"/>
        </a:ext>
      </dgm:extLst>
    </dgm:pt>
    <dgm:pt modelId="{AE4A9C42-A5F4-4EF5-92B4-9FB76EF9F363}" type="pres">
      <dgm:prSet presAssocID="{9EB335F2-484A-4B61-8E7D-84E954152614}" presName="spaceRect" presStyleCnt="0"/>
      <dgm:spPr/>
    </dgm:pt>
    <dgm:pt modelId="{2733DE57-C7B4-4D31-9C28-581050440C17}" type="pres">
      <dgm:prSet presAssocID="{9EB335F2-484A-4B61-8E7D-84E954152614}" presName="textRect" presStyleLbl="revTx" presStyleIdx="1" presStyleCnt="4">
        <dgm:presLayoutVars>
          <dgm:chMax val="1"/>
          <dgm:chPref val="1"/>
        </dgm:presLayoutVars>
      </dgm:prSet>
      <dgm:spPr/>
    </dgm:pt>
    <dgm:pt modelId="{24526D8E-AD71-4957-B684-98CEAFFECA75}" type="pres">
      <dgm:prSet presAssocID="{736A4332-B55A-47FB-B246-9ADB4CF8EA07}" presName="sibTrans" presStyleCnt="0"/>
      <dgm:spPr/>
    </dgm:pt>
    <dgm:pt modelId="{72D6EFFE-A49C-499A-BB08-5B5410F89772}" type="pres">
      <dgm:prSet presAssocID="{D68F148A-5C1A-4DD2-BD49-A88889859444}" presName="compNode" presStyleCnt="0"/>
      <dgm:spPr/>
    </dgm:pt>
    <dgm:pt modelId="{A4D98773-7704-4430-86C8-9C44D0F81052}" type="pres">
      <dgm:prSet presAssocID="{D68F148A-5C1A-4DD2-BD49-A88889859444}" presName="iconRect" presStyleLbl="node1" presStyleIdx="2" presStyleCnt="4" custScaleX="155676" custScaleY="168690" custLinFactNeighborY="28962"/>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eb Design"/>
        </a:ext>
      </dgm:extLst>
    </dgm:pt>
    <dgm:pt modelId="{06C0FEC0-218A-467B-8002-00DFCBA7806B}" type="pres">
      <dgm:prSet presAssocID="{D68F148A-5C1A-4DD2-BD49-A88889859444}" presName="spaceRect" presStyleCnt="0"/>
      <dgm:spPr/>
    </dgm:pt>
    <dgm:pt modelId="{792AB7F5-BE5F-4C1A-83E6-0F519BD3E003}" type="pres">
      <dgm:prSet presAssocID="{D68F148A-5C1A-4DD2-BD49-A88889859444}" presName="textRect" presStyleLbl="revTx" presStyleIdx="2" presStyleCnt="4">
        <dgm:presLayoutVars>
          <dgm:chMax val="1"/>
          <dgm:chPref val="1"/>
        </dgm:presLayoutVars>
      </dgm:prSet>
      <dgm:spPr/>
    </dgm:pt>
    <dgm:pt modelId="{C1367958-E9B8-4666-B063-F871BFB4FD69}" type="pres">
      <dgm:prSet presAssocID="{ACA6886A-671C-4076-9FA8-9F6541BCE2B8}" presName="sibTrans" presStyleCnt="0"/>
      <dgm:spPr/>
    </dgm:pt>
    <dgm:pt modelId="{B1A58938-E127-458D-8265-E31D91858279}" type="pres">
      <dgm:prSet presAssocID="{D53854BF-3666-4365-9C9F-E70446FFBF08}" presName="compNode" presStyleCnt="0"/>
      <dgm:spPr/>
    </dgm:pt>
    <dgm:pt modelId="{AB4DF7B4-F400-415D-86B7-2FFA6FA3F8B4}" type="pres">
      <dgm:prSet presAssocID="{D53854BF-3666-4365-9C9F-E70446FFBF08}" presName="iconRect" presStyleLbl="node1" presStyleIdx="3" presStyleCnt="4" custScaleX="160324" custScaleY="155267" custLinFactNeighborY="19362"/>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agnifying glass"/>
        </a:ext>
      </dgm:extLst>
    </dgm:pt>
    <dgm:pt modelId="{E9252CD3-6E2F-4D41-B7C6-E9179AF3FAB5}" type="pres">
      <dgm:prSet presAssocID="{D53854BF-3666-4365-9C9F-E70446FFBF08}" presName="spaceRect" presStyleCnt="0"/>
      <dgm:spPr/>
    </dgm:pt>
    <dgm:pt modelId="{7F7E74B7-9D31-4313-A691-91972B0770F6}" type="pres">
      <dgm:prSet presAssocID="{D53854BF-3666-4365-9C9F-E70446FFBF08}" presName="textRect" presStyleLbl="revTx" presStyleIdx="3" presStyleCnt="4">
        <dgm:presLayoutVars>
          <dgm:chMax val="1"/>
          <dgm:chPref val="1"/>
        </dgm:presLayoutVars>
      </dgm:prSet>
      <dgm:spPr/>
    </dgm:pt>
  </dgm:ptLst>
  <dgm:cxnLst>
    <dgm:cxn modelId="{D05A390E-929F-465C-A713-C81A448071E4}" type="presOf" srcId="{9EB335F2-484A-4B61-8E7D-84E954152614}" destId="{2733DE57-C7B4-4D31-9C28-581050440C17}" srcOrd="0" destOrd="0" presId="urn:microsoft.com/office/officeart/2018/2/layout/IconLabelList"/>
    <dgm:cxn modelId="{E7CE2940-8F94-4948-A5FE-49848C1BA0FE}" type="presOf" srcId="{01EF49D4-47AC-43C1-9875-5453F2DCE4DB}" destId="{503DD645-7D2F-470C-98F3-D5BC57673E11}" srcOrd="0" destOrd="0" presId="urn:microsoft.com/office/officeart/2018/2/layout/IconLabelList"/>
    <dgm:cxn modelId="{75497548-F9EE-430B-A7B7-9195FEC34D36}" srcId="{01EF49D4-47AC-43C1-9875-5453F2DCE4DB}" destId="{D68F148A-5C1A-4DD2-BD49-A88889859444}" srcOrd="2" destOrd="0" parTransId="{8E8C423F-DA5E-4F3F-833C-5197290327FB}" sibTransId="{ACA6886A-671C-4076-9FA8-9F6541BCE2B8}"/>
    <dgm:cxn modelId="{1CBBD386-7775-4C33-BEB0-C3B93089C9C5}" srcId="{01EF49D4-47AC-43C1-9875-5453F2DCE4DB}" destId="{4AF8C33F-7B6B-4CDF-9DC7-009309E75FD1}" srcOrd="0" destOrd="0" parTransId="{69D1E8D7-3403-4FF9-B90A-C166F174B062}" sibTransId="{3763D696-C5C6-49D1-B96C-947CD4458432}"/>
    <dgm:cxn modelId="{FA7CA88A-7224-42C9-8A65-A04476D65E8F}" srcId="{01EF49D4-47AC-43C1-9875-5453F2DCE4DB}" destId="{D53854BF-3666-4365-9C9F-E70446FFBF08}" srcOrd="3" destOrd="0" parTransId="{1EAE3883-199C-4704-A464-1098E5E34C82}" sibTransId="{F49165FE-E3CB-4093-956C-D05745977E97}"/>
    <dgm:cxn modelId="{4FD2518E-2DFF-4E47-A185-6241B1A73B39}" type="presOf" srcId="{D68F148A-5C1A-4DD2-BD49-A88889859444}" destId="{792AB7F5-BE5F-4C1A-83E6-0F519BD3E003}" srcOrd="0" destOrd="0" presId="urn:microsoft.com/office/officeart/2018/2/layout/IconLabelList"/>
    <dgm:cxn modelId="{C7715DA1-0130-4923-8DBC-7F86817767AE}" type="presOf" srcId="{D53854BF-3666-4365-9C9F-E70446FFBF08}" destId="{7F7E74B7-9D31-4313-A691-91972B0770F6}" srcOrd="0" destOrd="0" presId="urn:microsoft.com/office/officeart/2018/2/layout/IconLabelList"/>
    <dgm:cxn modelId="{6B3497D7-B213-4CEC-BA51-D1F3BE3892A9}" type="presOf" srcId="{4AF8C33F-7B6B-4CDF-9DC7-009309E75FD1}" destId="{75CEECAA-AFD7-4E48-9C12-B1944AED42AB}" srcOrd="0" destOrd="0" presId="urn:microsoft.com/office/officeart/2018/2/layout/IconLabelList"/>
    <dgm:cxn modelId="{3C7757E8-E4E7-4BBB-8469-47CE2D51735C}" srcId="{01EF49D4-47AC-43C1-9875-5453F2DCE4DB}" destId="{9EB335F2-484A-4B61-8E7D-84E954152614}" srcOrd="1" destOrd="0" parTransId="{435F9AE7-1994-4945-AECD-49B90B3E8094}" sibTransId="{736A4332-B55A-47FB-B246-9ADB4CF8EA07}"/>
    <dgm:cxn modelId="{D9B7A2FA-62C1-42F2-8CBA-28F1E67564D2}" type="presParOf" srcId="{503DD645-7D2F-470C-98F3-D5BC57673E11}" destId="{F034E894-15AE-4AF9-A753-030A44A79625}" srcOrd="0" destOrd="0" presId="urn:microsoft.com/office/officeart/2018/2/layout/IconLabelList"/>
    <dgm:cxn modelId="{824253B1-2AA5-4D6E-8337-86203CE8F520}" type="presParOf" srcId="{F034E894-15AE-4AF9-A753-030A44A79625}" destId="{407C42CA-7109-45D7-9E91-A7481CF3EDB7}" srcOrd="0" destOrd="0" presId="urn:microsoft.com/office/officeart/2018/2/layout/IconLabelList"/>
    <dgm:cxn modelId="{F0EF1F1C-0903-4354-9C8F-68EB617E412A}" type="presParOf" srcId="{F034E894-15AE-4AF9-A753-030A44A79625}" destId="{1A9A7BF4-8943-40F2-9C0B-B9052CC31BD1}" srcOrd="1" destOrd="0" presId="urn:microsoft.com/office/officeart/2018/2/layout/IconLabelList"/>
    <dgm:cxn modelId="{1F1AD193-CEA2-41F3-89F8-CDF945165903}" type="presParOf" srcId="{F034E894-15AE-4AF9-A753-030A44A79625}" destId="{75CEECAA-AFD7-4E48-9C12-B1944AED42AB}" srcOrd="2" destOrd="0" presId="urn:microsoft.com/office/officeart/2018/2/layout/IconLabelList"/>
    <dgm:cxn modelId="{18B820BE-EA52-4E5C-BD94-6135947CEA22}" type="presParOf" srcId="{503DD645-7D2F-470C-98F3-D5BC57673E11}" destId="{9E13405D-05C5-4A30-A5BF-3D8559760AF9}" srcOrd="1" destOrd="0" presId="urn:microsoft.com/office/officeart/2018/2/layout/IconLabelList"/>
    <dgm:cxn modelId="{F6608630-B696-4D6E-9980-9ED01C31792A}" type="presParOf" srcId="{503DD645-7D2F-470C-98F3-D5BC57673E11}" destId="{BEC74EEA-0D14-4153-B14B-D1A95C8FD4D5}" srcOrd="2" destOrd="0" presId="urn:microsoft.com/office/officeart/2018/2/layout/IconLabelList"/>
    <dgm:cxn modelId="{05DC4BDC-6BD7-48CE-883B-028E558F2DBE}" type="presParOf" srcId="{BEC74EEA-0D14-4153-B14B-D1A95C8FD4D5}" destId="{E2337E07-1605-41FF-9FA6-E326A887828A}" srcOrd="0" destOrd="0" presId="urn:microsoft.com/office/officeart/2018/2/layout/IconLabelList"/>
    <dgm:cxn modelId="{C17616B8-A318-4760-8AF7-BB9A9A0E77AB}" type="presParOf" srcId="{BEC74EEA-0D14-4153-B14B-D1A95C8FD4D5}" destId="{AE4A9C42-A5F4-4EF5-92B4-9FB76EF9F363}" srcOrd="1" destOrd="0" presId="urn:microsoft.com/office/officeart/2018/2/layout/IconLabelList"/>
    <dgm:cxn modelId="{5E7247A7-2AEC-498C-A7B4-C5C3A595504C}" type="presParOf" srcId="{BEC74EEA-0D14-4153-B14B-D1A95C8FD4D5}" destId="{2733DE57-C7B4-4D31-9C28-581050440C17}" srcOrd="2" destOrd="0" presId="urn:microsoft.com/office/officeart/2018/2/layout/IconLabelList"/>
    <dgm:cxn modelId="{A61B8599-F61F-4974-B46F-F0D931674AC6}" type="presParOf" srcId="{503DD645-7D2F-470C-98F3-D5BC57673E11}" destId="{24526D8E-AD71-4957-B684-98CEAFFECA75}" srcOrd="3" destOrd="0" presId="urn:microsoft.com/office/officeart/2018/2/layout/IconLabelList"/>
    <dgm:cxn modelId="{1F4D9D6C-4DC8-4144-A781-E0E722FD317C}" type="presParOf" srcId="{503DD645-7D2F-470C-98F3-D5BC57673E11}" destId="{72D6EFFE-A49C-499A-BB08-5B5410F89772}" srcOrd="4" destOrd="0" presId="urn:microsoft.com/office/officeart/2018/2/layout/IconLabelList"/>
    <dgm:cxn modelId="{A1298323-38D1-4689-8F61-58E168CF557A}" type="presParOf" srcId="{72D6EFFE-A49C-499A-BB08-5B5410F89772}" destId="{A4D98773-7704-4430-86C8-9C44D0F81052}" srcOrd="0" destOrd="0" presId="urn:microsoft.com/office/officeart/2018/2/layout/IconLabelList"/>
    <dgm:cxn modelId="{E8E49C79-EE08-447D-9026-CBD4D234455F}" type="presParOf" srcId="{72D6EFFE-A49C-499A-BB08-5B5410F89772}" destId="{06C0FEC0-218A-467B-8002-00DFCBA7806B}" srcOrd="1" destOrd="0" presId="urn:microsoft.com/office/officeart/2018/2/layout/IconLabelList"/>
    <dgm:cxn modelId="{2FFA6D44-B3D3-433A-A27D-0D8CBE401D17}" type="presParOf" srcId="{72D6EFFE-A49C-499A-BB08-5B5410F89772}" destId="{792AB7F5-BE5F-4C1A-83E6-0F519BD3E003}" srcOrd="2" destOrd="0" presId="urn:microsoft.com/office/officeart/2018/2/layout/IconLabelList"/>
    <dgm:cxn modelId="{64A902A3-D699-4639-8C62-B3321A093167}" type="presParOf" srcId="{503DD645-7D2F-470C-98F3-D5BC57673E11}" destId="{C1367958-E9B8-4666-B063-F871BFB4FD69}" srcOrd="5" destOrd="0" presId="urn:microsoft.com/office/officeart/2018/2/layout/IconLabelList"/>
    <dgm:cxn modelId="{33F0EDB9-1AED-4455-8C4E-8F217165C283}" type="presParOf" srcId="{503DD645-7D2F-470C-98F3-D5BC57673E11}" destId="{B1A58938-E127-458D-8265-E31D91858279}" srcOrd="6" destOrd="0" presId="urn:microsoft.com/office/officeart/2018/2/layout/IconLabelList"/>
    <dgm:cxn modelId="{5446E4E4-5665-4D01-B4C7-CA3A14085155}" type="presParOf" srcId="{B1A58938-E127-458D-8265-E31D91858279}" destId="{AB4DF7B4-F400-415D-86B7-2FFA6FA3F8B4}" srcOrd="0" destOrd="0" presId="urn:microsoft.com/office/officeart/2018/2/layout/IconLabelList"/>
    <dgm:cxn modelId="{661915FA-8293-4876-9E26-599E36A093A0}" type="presParOf" srcId="{B1A58938-E127-458D-8265-E31D91858279}" destId="{E9252CD3-6E2F-4D41-B7C6-E9179AF3FAB5}" srcOrd="1" destOrd="0" presId="urn:microsoft.com/office/officeart/2018/2/layout/IconLabelList"/>
    <dgm:cxn modelId="{8C88A710-643B-4492-8A61-DFD9C5655B2C}" type="presParOf" srcId="{B1A58938-E127-458D-8265-E31D91858279}" destId="{7F7E74B7-9D31-4313-A691-91972B0770F6}"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1F52271-29BA-4DC5-8CAC-E437515A0A24}" type="doc">
      <dgm:prSet loTypeId="urn:microsoft.com/office/officeart/2008/layout/BendingPictureCaption" loCatId="picture" qsTypeId="urn:microsoft.com/office/officeart/2005/8/quickstyle/simple1" qsCatId="simple" csTypeId="urn:microsoft.com/office/officeart/2005/8/colors/accent1_2" csCatId="accent1" phldr="1"/>
      <dgm:spPr/>
    </dgm:pt>
    <dgm:pt modelId="{557FB2F8-7DC1-4270-8A89-D34D49651444}">
      <dgm:prSet phldrT="[Text]" custT="1"/>
      <dgm:spPr/>
      <dgm:t>
        <a:bodyPr/>
        <a:lstStyle/>
        <a:p>
          <a:r>
            <a:rPr lang="en-CA" sz="5400" dirty="0"/>
            <a:t>Thank you!</a:t>
          </a:r>
        </a:p>
      </dgm:t>
    </dgm:pt>
    <dgm:pt modelId="{D41222CB-E9CC-4549-BCBC-4F704EFC7C76}" type="parTrans" cxnId="{E2B2ABB1-4DE0-4708-A652-D5CEEC92DB5C}">
      <dgm:prSet/>
      <dgm:spPr/>
      <dgm:t>
        <a:bodyPr/>
        <a:lstStyle/>
        <a:p>
          <a:endParaRPr lang="en-CA"/>
        </a:p>
      </dgm:t>
    </dgm:pt>
    <dgm:pt modelId="{F390747A-5EEE-423D-9DD3-496A45ACACBE}" type="sibTrans" cxnId="{E2B2ABB1-4DE0-4708-A652-D5CEEC92DB5C}">
      <dgm:prSet/>
      <dgm:spPr/>
      <dgm:t>
        <a:bodyPr/>
        <a:lstStyle/>
        <a:p>
          <a:endParaRPr lang="en-CA"/>
        </a:p>
      </dgm:t>
    </dgm:pt>
    <dgm:pt modelId="{3986AC4C-FAD0-4624-8B26-7D71ACAAD80B}" type="pres">
      <dgm:prSet presAssocID="{E1F52271-29BA-4DC5-8CAC-E437515A0A24}" presName="diagram" presStyleCnt="0">
        <dgm:presLayoutVars>
          <dgm:dir/>
        </dgm:presLayoutVars>
      </dgm:prSet>
      <dgm:spPr/>
    </dgm:pt>
    <dgm:pt modelId="{CEA1491D-4EA0-4018-84C5-A6CEEE3A736C}" type="pres">
      <dgm:prSet presAssocID="{557FB2F8-7DC1-4270-8A89-D34D49651444}" presName="composite" presStyleCnt="0"/>
      <dgm:spPr/>
    </dgm:pt>
    <dgm:pt modelId="{FE93C543-B480-4847-AEDE-5EC0E40DE1BD}" type="pres">
      <dgm:prSet presAssocID="{557FB2F8-7DC1-4270-8A89-D34D49651444}" presName="Image" presStyleLbl="bgShp" presStyleIdx="0" presStyleCnt="1" custLinFactNeighborX="-45592" custLinFactNeighborY="1316"/>
      <dgm:spPr>
        <a:blipFill>
          <a:blip xmlns:r="http://schemas.openxmlformats.org/officeDocument/2006/relationships" r:embed="rId1">
            <a:extLst>
              <a:ext uri="{28A0092B-C50C-407E-A947-70E740481C1C}">
                <a14:useLocalDpi xmlns:a14="http://schemas.microsoft.com/office/drawing/2010/main" val="0"/>
              </a:ext>
            </a:extLst>
          </a:blip>
          <a:srcRect/>
          <a:stretch>
            <a:fillRect l="-5000" r="-5000"/>
          </a:stretch>
        </a:blipFill>
      </dgm:spPr>
      <dgm:extLst>
        <a:ext uri="{E40237B7-FDA0-4F09-8148-C483321AD2D9}">
          <dgm14:cNvPr xmlns:dgm14="http://schemas.microsoft.com/office/drawing/2010/diagram" id="0" name="" descr="Caravan and trailer for motor boats on road in Switzerland Caravan and trailer for motor boats on the road in Switzerland. rv and boat stock pictures, royalty-free photos &amp; images">
            <a:extLst>
              <a:ext uri="{FF2B5EF4-FFF2-40B4-BE49-F238E27FC236}">
                <a16:creationId xmlns:a16="http://schemas.microsoft.com/office/drawing/2014/main" id="{2D433CB8-94C6-3EE6-CA5C-8A1CFC4B493B}"/>
              </a:ext>
            </a:extLst>
          </dgm14:cNvPr>
        </a:ext>
      </dgm:extLst>
    </dgm:pt>
    <dgm:pt modelId="{113F1A6B-87E8-470E-83A4-E2B8DFE83B15}" type="pres">
      <dgm:prSet presAssocID="{557FB2F8-7DC1-4270-8A89-D34D49651444}" presName="Parent" presStyleLbl="node0" presStyleIdx="0" presStyleCnt="1">
        <dgm:presLayoutVars>
          <dgm:bulletEnabled val="1"/>
        </dgm:presLayoutVars>
      </dgm:prSet>
      <dgm:spPr/>
    </dgm:pt>
  </dgm:ptLst>
  <dgm:cxnLst>
    <dgm:cxn modelId="{F772832B-8D18-44D7-80E0-F9A9FC3D9BAB}" type="presOf" srcId="{557FB2F8-7DC1-4270-8A89-D34D49651444}" destId="{113F1A6B-87E8-470E-83A4-E2B8DFE83B15}" srcOrd="0" destOrd="0" presId="urn:microsoft.com/office/officeart/2008/layout/BendingPictureCaption"/>
    <dgm:cxn modelId="{FC6B5752-31E0-4D7F-8DC9-156A217ED4B9}" type="presOf" srcId="{E1F52271-29BA-4DC5-8CAC-E437515A0A24}" destId="{3986AC4C-FAD0-4624-8B26-7D71ACAAD80B}" srcOrd="0" destOrd="0" presId="urn:microsoft.com/office/officeart/2008/layout/BendingPictureCaption"/>
    <dgm:cxn modelId="{E2B2ABB1-4DE0-4708-A652-D5CEEC92DB5C}" srcId="{E1F52271-29BA-4DC5-8CAC-E437515A0A24}" destId="{557FB2F8-7DC1-4270-8A89-D34D49651444}" srcOrd="0" destOrd="0" parTransId="{D41222CB-E9CC-4549-BCBC-4F704EFC7C76}" sibTransId="{F390747A-5EEE-423D-9DD3-496A45ACACBE}"/>
    <dgm:cxn modelId="{6C7CA2BD-DAD0-4D9E-8CC7-7A8D599B0A74}" type="presParOf" srcId="{3986AC4C-FAD0-4624-8B26-7D71ACAAD80B}" destId="{CEA1491D-4EA0-4018-84C5-A6CEEE3A736C}" srcOrd="0" destOrd="0" presId="urn:microsoft.com/office/officeart/2008/layout/BendingPictureCaption"/>
    <dgm:cxn modelId="{37938124-F499-4844-A498-859EADE934F0}" type="presParOf" srcId="{CEA1491D-4EA0-4018-84C5-A6CEEE3A736C}" destId="{FE93C543-B480-4847-AEDE-5EC0E40DE1BD}" srcOrd="0" destOrd="0" presId="urn:microsoft.com/office/officeart/2008/layout/BendingPictureCaption"/>
    <dgm:cxn modelId="{F0043621-8CC5-4586-9ADB-8C01DD80CF53}" type="presParOf" srcId="{CEA1491D-4EA0-4018-84C5-A6CEEE3A736C}" destId="{113F1A6B-87E8-470E-83A4-E2B8DFE83B15}" srcOrd="1" destOrd="0" presId="urn:microsoft.com/office/officeart/2008/layout/BendingPictureCapti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E296CB-7128-478D-B837-205AF50F44D0}">
      <dsp:nvSpPr>
        <dsp:cNvPr id="0" name=""/>
        <dsp:cNvSpPr/>
      </dsp:nvSpPr>
      <dsp:spPr>
        <a:xfrm>
          <a:off x="0" y="888"/>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F041A4-A9B3-4C2D-B029-565978978947}">
      <dsp:nvSpPr>
        <dsp:cNvPr id="0" name=""/>
        <dsp:cNvSpPr/>
      </dsp:nvSpPr>
      <dsp:spPr>
        <a:xfrm>
          <a:off x="87648" y="66081"/>
          <a:ext cx="159360" cy="15936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BB6A622-D4B3-4E45-AAAB-AD642E8626E1}">
      <dsp:nvSpPr>
        <dsp:cNvPr id="0" name=""/>
        <dsp:cNvSpPr/>
      </dsp:nvSpPr>
      <dsp:spPr>
        <a:xfrm>
          <a:off x="334658" y="888"/>
          <a:ext cx="3887451"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CA" sz="1500" kern="1200" dirty="0"/>
            <a:t>About </a:t>
          </a:r>
          <a:r>
            <a:rPr lang="en-CA" sz="1500" kern="1200" dirty="0" err="1"/>
            <a:t>Werrv</a:t>
          </a:r>
          <a:endParaRPr lang="en-CA" sz="1500" kern="1200" dirty="0"/>
        </a:p>
      </dsp:txBody>
      <dsp:txXfrm>
        <a:off x="334658" y="888"/>
        <a:ext cx="3887451" cy="289747"/>
      </dsp:txXfrm>
    </dsp:sp>
    <dsp:sp modelId="{8B8B2B45-B40B-4637-868C-0FC259DCD400}">
      <dsp:nvSpPr>
        <dsp:cNvPr id="0" name=""/>
        <dsp:cNvSpPr/>
      </dsp:nvSpPr>
      <dsp:spPr>
        <a:xfrm>
          <a:off x="0" y="363072"/>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7C39670-6534-474F-9AD3-DB5544B82660}">
      <dsp:nvSpPr>
        <dsp:cNvPr id="0" name=""/>
        <dsp:cNvSpPr/>
      </dsp:nvSpPr>
      <dsp:spPr>
        <a:xfrm>
          <a:off x="87648" y="428265"/>
          <a:ext cx="159360" cy="15936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1860AE-098F-4F60-A8E1-01EFBEFC8AC3}">
      <dsp:nvSpPr>
        <dsp:cNvPr id="0" name=""/>
        <dsp:cNvSpPr/>
      </dsp:nvSpPr>
      <dsp:spPr>
        <a:xfrm>
          <a:off x="334658" y="363072"/>
          <a:ext cx="3887451"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US" sz="1500" kern="1200" dirty="0"/>
            <a:t>Importance of SEO</a:t>
          </a:r>
        </a:p>
      </dsp:txBody>
      <dsp:txXfrm>
        <a:off x="334658" y="363072"/>
        <a:ext cx="3887451" cy="289747"/>
      </dsp:txXfrm>
    </dsp:sp>
    <dsp:sp modelId="{5BDF35BC-40E8-4B7B-B776-C089429BFD01}">
      <dsp:nvSpPr>
        <dsp:cNvPr id="0" name=""/>
        <dsp:cNvSpPr/>
      </dsp:nvSpPr>
      <dsp:spPr>
        <a:xfrm>
          <a:off x="0" y="725256"/>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ECBDB4-97F7-4F66-B5DC-134DD76BF04C}">
      <dsp:nvSpPr>
        <dsp:cNvPr id="0" name=""/>
        <dsp:cNvSpPr/>
      </dsp:nvSpPr>
      <dsp:spPr>
        <a:xfrm>
          <a:off x="87648" y="790449"/>
          <a:ext cx="159360" cy="15936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A2AF2AF-B0FE-41AC-B3EB-F196323AF9BC}">
      <dsp:nvSpPr>
        <dsp:cNvPr id="0" name=""/>
        <dsp:cNvSpPr/>
      </dsp:nvSpPr>
      <dsp:spPr>
        <a:xfrm>
          <a:off x="334658" y="725256"/>
          <a:ext cx="3887451"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US" sz="1500" kern="1200" dirty="0"/>
            <a:t> Problem statement</a:t>
          </a:r>
        </a:p>
      </dsp:txBody>
      <dsp:txXfrm>
        <a:off x="334658" y="725256"/>
        <a:ext cx="3887451" cy="289747"/>
      </dsp:txXfrm>
    </dsp:sp>
    <dsp:sp modelId="{DCA8E1A6-117E-4BDF-8CCF-D5CB125AA515}">
      <dsp:nvSpPr>
        <dsp:cNvPr id="0" name=""/>
        <dsp:cNvSpPr/>
      </dsp:nvSpPr>
      <dsp:spPr>
        <a:xfrm>
          <a:off x="0" y="1087440"/>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438D7BC-4C49-4C4D-A6F8-25CABF3C9359}">
      <dsp:nvSpPr>
        <dsp:cNvPr id="0" name=""/>
        <dsp:cNvSpPr/>
      </dsp:nvSpPr>
      <dsp:spPr>
        <a:xfrm>
          <a:off x="87648" y="1152633"/>
          <a:ext cx="159360" cy="159360"/>
        </a:xfrm>
        <a:prstGeom prst="rect">
          <a:avLst/>
        </a:prstGeom>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32EE0C9-7AED-44A7-8E2D-908ED631BA7B}">
      <dsp:nvSpPr>
        <dsp:cNvPr id="0" name=""/>
        <dsp:cNvSpPr/>
      </dsp:nvSpPr>
      <dsp:spPr>
        <a:xfrm>
          <a:off x="334658" y="1087440"/>
          <a:ext cx="3887451"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US" sz="1500" kern="1200" dirty="0"/>
            <a:t> Objective</a:t>
          </a:r>
        </a:p>
      </dsp:txBody>
      <dsp:txXfrm>
        <a:off x="334658" y="1087440"/>
        <a:ext cx="3887451" cy="289747"/>
      </dsp:txXfrm>
    </dsp:sp>
    <dsp:sp modelId="{A671D531-F4FB-4977-B16D-2A21DFB3CC2B}">
      <dsp:nvSpPr>
        <dsp:cNvPr id="0" name=""/>
        <dsp:cNvSpPr/>
      </dsp:nvSpPr>
      <dsp:spPr>
        <a:xfrm>
          <a:off x="0" y="1449624"/>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64831E-B4E1-44D0-8A77-CA7848D7EF7E}">
      <dsp:nvSpPr>
        <dsp:cNvPr id="0" name=""/>
        <dsp:cNvSpPr/>
      </dsp:nvSpPr>
      <dsp:spPr>
        <a:xfrm>
          <a:off x="87648" y="1514817"/>
          <a:ext cx="159360" cy="159360"/>
        </a:xfrm>
        <a:prstGeom prst="rect">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00FA58-45F9-4DC0-9FD0-CE3BF480DFAE}">
      <dsp:nvSpPr>
        <dsp:cNvPr id="0" name=""/>
        <dsp:cNvSpPr/>
      </dsp:nvSpPr>
      <dsp:spPr>
        <a:xfrm>
          <a:off x="368770" y="1449624"/>
          <a:ext cx="3819227"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US" sz="1500" kern="1200" dirty="0"/>
            <a:t> Flow Chart</a:t>
          </a:r>
        </a:p>
      </dsp:txBody>
      <dsp:txXfrm>
        <a:off x="368770" y="1449624"/>
        <a:ext cx="3819227" cy="289747"/>
      </dsp:txXfrm>
    </dsp:sp>
    <dsp:sp modelId="{B9798BFB-3FB7-4052-B28E-F18B9DD89121}">
      <dsp:nvSpPr>
        <dsp:cNvPr id="0" name=""/>
        <dsp:cNvSpPr/>
      </dsp:nvSpPr>
      <dsp:spPr>
        <a:xfrm>
          <a:off x="0" y="1811808"/>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2495220-8B54-4C61-B45C-DCD5F45DE39C}">
      <dsp:nvSpPr>
        <dsp:cNvPr id="0" name=""/>
        <dsp:cNvSpPr/>
      </dsp:nvSpPr>
      <dsp:spPr>
        <a:xfrm>
          <a:off x="87648" y="1877002"/>
          <a:ext cx="159360" cy="159360"/>
        </a:xfrm>
        <a:prstGeom prst="rect">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43C71F-E2E3-402B-83A4-6B25D8DC753F}">
      <dsp:nvSpPr>
        <dsp:cNvPr id="0" name=""/>
        <dsp:cNvSpPr/>
      </dsp:nvSpPr>
      <dsp:spPr>
        <a:xfrm>
          <a:off x="334658" y="1811808"/>
          <a:ext cx="3887451"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US" sz="1500" kern="1200" dirty="0"/>
            <a:t> Timeline</a:t>
          </a:r>
        </a:p>
      </dsp:txBody>
      <dsp:txXfrm>
        <a:off x="334658" y="1811808"/>
        <a:ext cx="3887451" cy="289747"/>
      </dsp:txXfrm>
    </dsp:sp>
    <dsp:sp modelId="{FEEB9EBC-95E8-494E-AD93-D85327B345CB}">
      <dsp:nvSpPr>
        <dsp:cNvPr id="0" name=""/>
        <dsp:cNvSpPr/>
      </dsp:nvSpPr>
      <dsp:spPr>
        <a:xfrm>
          <a:off x="0" y="2173992"/>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914CB3-F0D1-4B68-B7C6-E5A24852C234}">
      <dsp:nvSpPr>
        <dsp:cNvPr id="0" name=""/>
        <dsp:cNvSpPr/>
      </dsp:nvSpPr>
      <dsp:spPr>
        <a:xfrm>
          <a:off x="87648" y="2239186"/>
          <a:ext cx="159360" cy="159360"/>
        </a:xfrm>
        <a:prstGeom prst="rect">
          <a:avLst/>
        </a:prstGeom>
        <a:blipFill rotWithShape="1">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408AC53-0858-4179-AFFC-34AA8621E46F}">
      <dsp:nvSpPr>
        <dsp:cNvPr id="0" name=""/>
        <dsp:cNvSpPr/>
      </dsp:nvSpPr>
      <dsp:spPr>
        <a:xfrm>
          <a:off x="334658" y="2173992"/>
          <a:ext cx="3887451"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US" sz="1500" kern="1200" dirty="0"/>
            <a:t> Dataset Description</a:t>
          </a:r>
        </a:p>
      </dsp:txBody>
      <dsp:txXfrm>
        <a:off x="334658" y="2173992"/>
        <a:ext cx="3887451" cy="289747"/>
      </dsp:txXfrm>
    </dsp:sp>
    <dsp:sp modelId="{CBF42A3F-9C82-4F7A-8BC4-D822BA9799C3}">
      <dsp:nvSpPr>
        <dsp:cNvPr id="0" name=""/>
        <dsp:cNvSpPr/>
      </dsp:nvSpPr>
      <dsp:spPr>
        <a:xfrm>
          <a:off x="0" y="2536177"/>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23E1A1-9EF0-4413-A2BF-3C34B7D416C9}">
      <dsp:nvSpPr>
        <dsp:cNvPr id="0" name=""/>
        <dsp:cNvSpPr/>
      </dsp:nvSpPr>
      <dsp:spPr>
        <a:xfrm>
          <a:off x="68730" y="2601370"/>
          <a:ext cx="159360" cy="159360"/>
        </a:xfrm>
        <a:prstGeom prst="rect">
          <a:avLst/>
        </a:prstGeom>
        <a:blipFill>
          <a:blip xmlns:r="http://schemas.openxmlformats.org/officeDocument/2006/relationships" r:embed="rId15">
            <a:extLst>
              <a:ext uri="{96DAC541-7B7A-43D3-8B79-37D633B846F1}">
                <asvg:svgBlip xmlns:asvg="http://schemas.microsoft.com/office/drawing/2016/SVG/main" r:embed="rId16"/>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232551A-EE86-4BF5-B5E5-E39A4292F1C4}">
      <dsp:nvSpPr>
        <dsp:cNvPr id="0" name=""/>
        <dsp:cNvSpPr/>
      </dsp:nvSpPr>
      <dsp:spPr>
        <a:xfrm>
          <a:off x="334658" y="2536177"/>
          <a:ext cx="3887451"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US" sz="1500" kern="1200" dirty="0"/>
            <a:t> Progress</a:t>
          </a:r>
        </a:p>
      </dsp:txBody>
      <dsp:txXfrm>
        <a:off x="334658" y="2536177"/>
        <a:ext cx="3887451" cy="289747"/>
      </dsp:txXfrm>
    </dsp:sp>
    <dsp:sp modelId="{76EF1A4F-9D63-4BF6-A731-62F6F00D11B0}">
      <dsp:nvSpPr>
        <dsp:cNvPr id="0" name=""/>
        <dsp:cNvSpPr/>
      </dsp:nvSpPr>
      <dsp:spPr>
        <a:xfrm>
          <a:off x="0" y="2898361"/>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3F7633-5942-4116-829B-A4A4CEAC6691}">
      <dsp:nvSpPr>
        <dsp:cNvPr id="0" name=""/>
        <dsp:cNvSpPr/>
      </dsp:nvSpPr>
      <dsp:spPr>
        <a:xfrm>
          <a:off x="105163" y="2963554"/>
          <a:ext cx="159360" cy="159360"/>
        </a:xfrm>
        <a:prstGeom prst="rect">
          <a:avLst/>
        </a:prstGeom>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F6BA6F7-1EBB-4C5A-A27C-D2C1A816756D}">
      <dsp:nvSpPr>
        <dsp:cNvPr id="0" name=""/>
        <dsp:cNvSpPr/>
      </dsp:nvSpPr>
      <dsp:spPr>
        <a:xfrm>
          <a:off x="334658" y="2898361"/>
          <a:ext cx="3887451"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endParaRPr lang="en-US" sz="1500" kern="1200"/>
        </a:p>
      </dsp:txBody>
      <dsp:txXfrm>
        <a:off x="334658" y="2898361"/>
        <a:ext cx="3887451" cy="289747"/>
      </dsp:txXfrm>
    </dsp:sp>
    <dsp:sp modelId="{7312668B-F35E-4D61-8DC3-DC5C51E4C730}">
      <dsp:nvSpPr>
        <dsp:cNvPr id="0" name=""/>
        <dsp:cNvSpPr/>
      </dsp:nvSpPr>
      <dsp:spPr>
        <a:xfrm>
          <a:off x="0" y="3261433"/>
          <a:ext cx="4222110" cy="28974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83BEDE-68A2-465C-AFA5-22663A3C6159}">
      <dsp:nvSpPr>
        <dsp:cNvPr id="0" name=""/>
        <dsp:cNvSpPr/>
      </dsp:nvSpPr>
      <dsp:spPr>
        <a:xfrm>
          <a:off x="87648" y="3325738"/>
          <a:ext cx="159360" cy="159360"/>
        </a:xfrm>
        <a:prstGeom prst="rect">
          <a:avLst/>
        </a:prstGeom>
        <a:blipFill rotWithShape="1">
          <a:blip xmlns:r="http://schemas.openxmlformats.org/officeDocument/2006/relationships"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27FD5C-A35B-4BFB-8898-A81B9406F906}">
      <dsp:nvSpPr>
        <dsp:cNvPr id="0" name=""/>
        <dsp:cNvSpPr/>
      </dsp:nvSpPr>
      <dsp:spPr>
        <a:xfrm>
          <a:off x="334658" y="3260545"/>
          <a:ext cx="3887451" cy="289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US" sz="1500" kern="1200" dirty="0"/>
            <a:t> References</a:t>
          </a:r>
        </a:p>
      </dsp:txBody>
      <dsp:txXfrm>
        <a:off x="334658" y="3260545"/>
        <a:ext cx="3887451" cy="2897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7C42CA-7109-45D7-9E91-A7481CF3EDB7}">
      <dsp:nvSpPr>
        <dsp:cNvPr id="0" name=""/>
        <dsp:cNvSpPr/>
      </dsp:nvSpPr>
      <dsp:spPr>
        <a:xfrm>
          <a:off x="900166" y="314171"/>
          <a:ext cx="1139803" cy="106778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5CEECAA-AFD7-4E48-9C12-B1944AED42AB}">
      <dsp:nvSpPr>
        <dsp:cNvPr id="0" name=""/>
        <dsp:cNvSpPr/>
      </dsp:nvSpPr>
      <dsp:spPr>
        <a:xfrm>
          <a:off x="618999" y="1369020"/>
          <a:ext cx="1702136" cy="1083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b="1" kern="1200" dirty="0">
              <a:solidFill>
                <a:schemeClr val="bg1"/>
              </a:solidFill>
            </a:rPr>
            <a:t>Data Preprocessing </a:t>
          </a:r>
        </a:p>
        <a:p>
          <a:pPr marL="0" lvl="0" indent="0" algn="ctr" defTabSz="800100">
            <a:lnSpc>
              <a:spcPct val="90000"/>
            </a:lnSpc>
            <a:spcBef>
              <a:spcPct val="0"/>
            </a:spcBef>
            <a:spcAft>
              <a:spcPct val="35000"/>
            </a:spcAft>
            <a:buNone/>
          </a:pPr>
          <a:r>
            <a:rPr lang="en-US" sz="1600" kern="1200" dirty="0">
              <a:solidFill>
                <a:schemeClr val="bg1"/>
              </a:solidFill>
            </a:rPr>
            <a:t>Excel</a:t>
          </a:r>
        </a:p>
        <a:p>
          <a:pPr marL="0" lvl="0" indent="0" algn="ctr" defTabSz="800100">
            <a:lnSpc>
              <a:spcPct val="90000"/>
            </a:lnSpc>
            <a:spcBef>
              <a:spcPct val="0"/>
            </a:spcBef>
            <a:spcAft>
              <a:spcPct val="35000"/>
            </a:spcAft>
            <a:buNone/>
          </a:pPr>
          <a:r>
            <a:rPr lang="en-US" sz="1600" kern="1200" dirty="0">
              <a:solidFill>
                <a:schemeClr val="bg1"/>
              </a:solidFill>
            </a:rPr>
            <a:t>Python</a:t>
          </a:r>
        </a:p>
      </dsp:txBody>
      <dsp:txXfrm>
        <a:off x="618999" y="1369020"/>
        <a:ext cx="1702136" cy="1083147"/>
      </dsp:txXfrm>
    </dsp:sp>
    <dsp:sp modelId="{E2337E07-1605-41FF-9FA6-E326A887828A}">
      <dsp:nvSpPr>
        <dsp:cNvPr id="0" name=""/>
        <dsp:cNvSpPr/>
      </dsp:nvSpPr>
      <dsp:spPr>
        <a:xfrm>
          <a:off x="2712630" y="410599"/>
          <a:ext cx="1104956" cy="11117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733DE57-C7B4-4D31-9C28-581050440C17}">
      <dsp:nvSpPr>
        <dsp:cNvPr id="0" name=""/>
        <dsp:cNvSpPr/>
      </dsp:nvSpPr>
      <dsp:spPr>
        <a:xfrm>
          <a:off x="2567845" y="1380021"/>
          <a:ext cx="1409765" cy="1083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b="1" kern="1200" dirty="0">
              <a:solidFill>
                <a:schemeClr val="bg1"/>
              </a:solidFill>
            </a:rPr>
            <a:t>Keyword Research</a:t>
          </a:r>
        </a:p>
        <a:p>
          <a:pPr marL="0" lvl="0" indent="0" algn="ctr" defTabSz="800100">
            <a:lnSpc>
              <a:spcPct val="90000"/>
            </a:lnSpc>
            <a:spcBef>
              <a:spcPct val="0"/>
            </a:spcBef>
            <a:spcAft>
              <a:spcPct val="35000"/>
            </a:spcAft>
            <a:buNone/>
          </a:pPr>
          <a:r>
            <a:rPr lang="en-US" sz="1700" kern="1200" dirty="0">
              <a:solidFill>
                <a:schemeClr val="bg1"/>
              </a:solidFill>
            </a:rPr>
            <a:t> DataforSeo </a:t>
          </a:r>
        </a:p>
        <a:p>
          <a:pPr marL="0" lvl="0" indent="0" algn="ctr" defTabSz="800100">
            <a:lnSpc>
              <a:spcPct val="90000"/>
            </a:lnSpc>
            <a:spcBef>
              <a:spcPct val="0"/>
            </a:spcBef>
            <a:spcAft>
              <a:spcPct val="35000"/>
            </a:spcAft>
            <a:buNone/>
          </a:pPr>
          <a:r>
            <a:rPr lang="en-US" sz="1700" kern="1200" dirty="0">
              <a:solidFill>
                <a:schemeClr val="bg1"/>
              </a:solidFill>
            </a:rPr>
            <a:t> GPT-3</a:t>
          </a:r>
        </a:p>
      </dsp:txBody>
      <dsp:txXfrm>
        <a:off x="2567845" y="1380021"/>
        <a:ext cx="1409765" cy="1083147"/>
      </dsp:txXfrm>
    </dsp:sp>
    <dsp:sp modelId="{A4D98773-7704-4430-86C8-9C44D0F81052}">
      <dsp:nvSpPr>
        <dsp:cNvPr id="0" name=""/>
        <dsp:cNvSpPr/>
      </dsp:nvSpPr>
      <dsp:spPr>
        <a:xfrm>
          <a:off x="4435402" y="397970"/>
          <a:ext cx="987600" cy="107016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92AB7F5-BE5F-4C1A-83E6-0F519BD3E003}">
      <dsp:nvSpPr>
        <dsp:cNvPr id="0" name=""/>
        <dsp:cNvSpPr/>
      </dsp:nvSpPr>
      <dsp:spPr>
        <a:xfrm>
          <a:off x="4224320" y="1369615"/>
          <a:ext cx="1409765" cy="1083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b="1" kern="1200" dirty="0">
              <a:solidFill>
                <a:schemeClr val="bg1"/>
              </a:solidFill>
            </a:rPr>
            <a:t>Natural Language Processing</a:t>
          </a:r>
        </a:p>
        <a:p>
          <a:pPr marL="0" lvl="0" indent="0" algn="ctr" defTabSz="800100">
            <a:lnSpc>
              <a:spcPct val="90000"/>
            </a:lnSpc>
            <a:spcBef>
              <a:spcPct val="0"/>
            </a:spcBef>
            <a:spcAft>
              <a:spcPct val="35000"/>
            </a:spcAft>
            <a:buNone/>
          </a:pPr>
          <a:r>
            <a:rPr lang="en-US" sz="1600" kern="1200" dirty="0">
              <a:solidFill>
                <a:schemeClr val="bg1"/>
              </a:solidFill>
            </a:rPr>
            <a:t> NLTK, RE, random, n-gram, bi-gram</a:t>
          </a:r>
        </a:p>
      </dsp:txBody>
      <dsp:txXfrm>
        <a:off x="4224320" y="1369615"/>
        <a:ext cx="1409765" cy="1083147"/>
      </dsp:txXfrm>
    </dsp:sp>
    <dsp:sp modelId="{AB4DF7B4-F400-415D-86B7-2FFA6FA3F8B4}">
      <dsp:nvSpPr>
        <dsp:cNvPr id="0" name=""/>
        <dsp:cNvSpPr/>
      </dsp:nvSpPr>
      <dsp:spPr>
        <a:xfrm>
          <a:off x="6077134" y="358357"/>
          <a:ext cx="1017086" cy="98500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F7E74B7-9D31-4313-A691-91972B0770F6}">
      <dsp:nvSpPr>
        <dsp:cNvPr id="0" name=""/>
        <dsp:cNvSpPr/>
      </dsp:nvSpPr>
      <dsp:spPr>
        <a:xfrm>
          <a:off x="5880794" y="1348326"/>
          <a:ext cx="1409765" cy="1083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b="1" kern="1200" dirty="0">
              <a:solidFill>
                <a:schemeClr val="bg1"/>
              </a:solidFill>
            </a:rPr>
            <a:t>SEO Parser </a:t>
          </a:r>
          <a:r>
            <a:rPr lang="en-US" sz="2200" kern="1200" dirty="0">
              <a:solidFill>
                <a:schemeClr val="bg1"/>
              </a:solidFill>
            </a:rPr>
            <a:t> </a:t>
          </a:r>
        </a:p>
        <a:p>
          <a:pPr marL="0" lvl="0" indent="0" algn="ctr" defTabSz="800100">
            <a:lnSpc>
              <a:spcPct val="90000"/>
            </a:lnSpc>
            <a:spcBef>
              <a:spcPct val="0"/>
            </a:spcBef>
            <a:spcAft>
              <a:spcPct val="35000"/>
            </a:spcAft>
            <a:buNone/>
          </a:pPr>
          <a:r>
            <a:rPr lang="en-US" sz="1600" kern="1200" dirty="0">
              <a:solidFill>
                <a:schemeClr val="bg1"/>
              </a:solidFill>
            </a:rPr>
            <a:t>Excel</a:t>
          </a:r>
        </a:p>
        <a:p>
          <a:pPr marL="0" lvl="0" indent="0" algn="ctr" defTabSz="800100">
            <a:lnSpc>
              <a:spcPct val="90000"/>
            </a:lnSpc>
            <a:spcBef>
              <a:spcPct val="0"/>
            </a:spcBef>
            <a:spcAft>
              <a:spcPct val="35000"/>
            </a:spcAft>
            <a:buNone/>
          </a:pPr>
          <a:r>
            <a:rPr lang="en-US" sz="1600" kern="1200" dirty="0">
              <a:solidFill>
                <a:schemeClr val="bg1"/>
              </a:solidFill>
            </a:rPr>
            <a:t> Google Colab </a:t>
          </a:r>
        </a:p>
        <a:p>
          <a:pPr marL="0" lvl="0" indent="0" algn="ctr" defTabSz="800100">
            <a:lnSpc>
              <a:spcPct val="90000"/>
            </a:lnSpc>
            <a:spcBef>
              <a:spcPct val="0"/>
            </a:spcBef>
            <a:spcAft>
              <a:spcPct val="35000"/>
            </a:spcAft>
            <a:buNone/>
          </a:pPr>
          <a:endParaRPr lang="en-US" sz="1600" kern="1200" dirty="0">
            <a:solidFill>
              <a:schemeClr val="bg1"/>
            </a:solidFill>
          </a:endParaRPr>
        </a:p>
      </dsp:txBody>
      <dsp:txXfrm>
        <a:off x="5880794" y="1348326"/>
        <a:ext cx="1409765" cy="108314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93C543-B480-4847-AEDE-5EC0E40DE1BD}">
      <dsp:nvSpPr>
        <dsp:cNvPr id="0" name=""/>
        <dsp:cNvSpPr/>
      </dsp:nvSpPr>
      <dsp:spPr>
        <a:xfrm>
          <a:off x="0" y="56786"/>
          <a:ext cx="5839073" cy="4315053"/>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5000" r="-5000"/>
          </a:stretch>
        </a:blipFill>
        <a:ln>
          <a:noFill/>
        </a:ln>
        <a:effectLst/>
      </dsp:spPr>
      <dsp:style>
        <a:lnRef idx="0">
          <a:scrgbClr r="0" g="0" b="0"/>
        </a:lnRef>
        <a:fillRef idx="1">
          <a:scrgbClr r="0" g="0" b="0"/>
        </a:fillRef>
        <a:effectRef idx="0">
          <a:scrgbClr r="0" g="0" b="0"/>
        </a:effectRef>
        <a:fontRef idx="minor"/>
      </dsp:style>
    </dsp:sp>
    <dsp:sp modelId="{113F1A6B-87E8-470E-83A4-E2B8DFE83B15}">
      <dsp:nvSpPr>
        <dsp:cNvPr id="0" name=""/>
        <dsp:cNvSpPr/>
      </dsp:nvSpPr>
      <dsp:spPr>
        <a:xfrm>
          <a:off x="2613690" y="3532653"/>
          <a:ext cx="5031542" cy="120916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2400300">
            <a:lnSpc>
              <a:spcPct val="90000"/>
            </a:lnSpc>
            <a:spcBef>
              <a:spcPct val="0"/>
            </a:spcBef>
            <a:spcAft>
              <a:spcPct val="5000"/>
            </a:spcAft>
            <a:buNone/>
          </a:pPr>
          <a:r>
            <a:rPr lang="en-CA" sz="5400" kern="1200" dirty="0"/>
            <a:t>Thank you!</a:t>
          </a:r>
        </a:p>
      </dsp:txBody>
      <dsp:txXfrm>
        <a:off x="2613690" y="3532653"/>
        <a:ext cx="5031542" cy="120916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8/layout/BendingPictureCaption">
  <dgm:title val=""/>
  <dgm:desc val=""/>
  <dgm:catLst>
    <dgm:cat type="picture" pri="6000"/>
    <dgm:cat type="pictureconvert" pri="6000"/>
  </dgm:catLst>
  <dgm:sampData>
    <dgm:dataModel>
      <dgm:ptLst>
        <dgm:pt modelId="0" type="doc"/>
        <dgm:pt modelId="1">
          <dgm:prSet phldr="1"/>
        </dgm:pt>
        <dgm:pt modelId="2">
          <dgm:prSet phldr="1"/>
        </dgm:pt>
      </dgm:ptLst>
      <dgm:cxnLst>
        <dgm:cxn modelId="7" srcId="0" destId="1" srcOrd="0" destOrd="0"/>
        <dgm:cxn modelId="8" srcId="0" destId="2" srcOrd="1"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diagram">
    <dgm:varLst>
      <dgm:dir/>
    </dgm:varLst>
    <dgm:choose name="Name0">
      <dgm:if name="Name1" func="var" arg="dir" op="equ" val="norm">
        <dgm:alg type="snake">
          <dgm:param type="off" val="ctr"/>
        </dgm:alg>
      </dgm:if>
      <dgm:else name="Name2">
        <dgm:alg type="snake">
          <dgm:param type="grDir" val="tR"/>
          <dgm:param type="off" val="c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1"/>
        </dgm:alg>
        <dgm:shape xmlns:r="http://schemas.openxmlformats.org/officeDocument/2006/relationships" r:blip="">
          <dgm:adjLst/>
        </dgm:shape>
        <dgm:choose name="Name3">
          <dgm:if name="Name4" func="var" arg="dir" op="equ" val="norm">
            <dgm:constrLst>
              <dgm:constr type="l" for="ch" forName="Image" refType="w" fact="0"/>
              <dgm:constr type="t" for="ch" forName="Image" refType="h" fact="0"/>
              <dgm:constr type="w" for="ch" forName="Image" refType="w" fact="0.94"/>
              <dgm:constr type="h" for="ch" forName="Image" refType="h" fact="0.91"/>
              <dgm:constr type="l" for="ch" forName="Parent" refType="w" fact="0.19"/>
              <dgm:constr type="t" for="ch" forName="Parent" refType="h" fact="0.745"/>
              <dgm:constr type="w" for="ch" forName="Parent" refType="w" fact="0.81"/>
              <dgm:constr type="h" for="ch" forName="Parent" refType="h" fact="0.255"/>
            </dgm:constrLst>
          </dgm:if>
          <dgm:else name="Name5">
            <dgm:constrLst>
              <dgm:constr type="l" for="ch" forName="Image" refType="w" fact="0.06"/>
              <dgm:constr type="t" for="ch" forName="Image" refType="h" fact="0"/>
              <dgm:constr type="w" for="ch" forName="Image" refType="w" fact="0.94"/>
              <dgm:constr type="h" for="ch" forName="Image" refType="h" fact="0.91"/>
              <dgm:constr type="l" for="ch" forName="Parent" refType="w" fact="0"/>
              <dgm:constr type="t" for="ch" forName="Parent" refType="h" fact="0.745"/>
              <dgm:constr type="w" for="ch" forName="Parent" refType="w" fact="0.81"/>
              <dgm:constr type="h" for="ch" forName="Parent" refType="h" fact="0.255"/>
            </dgm:constrLst>
          </dgm:else>
        </dgm:choose>
        <dgm:layoutNode name="Image" styleLbl="bgShp">
          <dgm:alg type="sp"/>
          <dgm:shape xmlns:r="http://schemas.openxmlformats.org/officeDocument/2006/relationships" type="rect" r:blip="" blipPhldr="1">
            <dgm:adjLst/>
          </dgm:shape>
          <dgm:presOf/>
        </dgm:layoutNode>
        <dgm:layoutNode name="Parent" styleLbl="node0">
          <dgm:varLst>
            <dgm:bulletEnabled val="1"/>
          </dgm:varLst>
          <dgm:alg type="tx">
            <dgm:param type="txAnchorVertCh" val="mid"/>
            <dgm:param type="shpTxRTLAlignCh" val="r"/>
            <dgm:param type="lnSpAfParP" val="5"/>
          </dgm:alg>
          <dgm:shape xmlns:r="http://schemas.openxmlformats.org/officeDocument/2006/relationships" type="rect" r:blip="">
            <dgm:adjLst/>
          </dgm:shape>
          <dgm:presOf axis="desOr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svg>
</file>

<file path=ppt/media/image24.jpg>
</file>

<file path=ppt/media/image25.jpeg>
</file>

<file path=ppt/media/image26.pn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jpeg>
</file>

<file path=ppt/media/image36.png>
</file>

<file path=ppt/media/image37.svg>
</file>

<file path=ppt/media/image38.png>
</file>

<file path=ppt/media/image39.svg>
</file>

<file path=ppt/media/image4.jpg>
</file>

<file path=ppt/media/image40.png>
</file>

<file path=ppt/media/image41.jpg>
</file>

<file path=ppt/media/image42.jpg>
</file>

<file path=ppt/media/image43.jpe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2035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12120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54072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02483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 name="Google Shape;799;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 name="Google Shape;799;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6257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1417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7664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66317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696525" y="817291"/>
            <a:ext cx="7729200" cy="2081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5800"/>
              <a:buNone/>
              <a:defRPr sz="5800">
                <a:solidFill>
                  <a:schemeClr val="lt1"/>
                </a:solidFill>
              </a:defRPr>
            </a:lvl1pPr>
            <a:lvl2pPr lvl="1">
              <a:spcBef>
                <a:spcPts val="0"/>
              </a:spcBef>
              <a:spcAft>
                <a:spcPts val="0"/>
              </a:spcAft>
              <a:buClr>
                <a:schemeClr val="lt1"/>
              </a:buClr>
              <a:buSzPts val="5800"/>
              <a:buNone/>
              <a:defRPr sz="5800">
                <a:solidFill>
                  <a:schemeClr val="lt1"/>
                </a:solidFill>
              </a:defRPr>
            </a:lvl2pPr>
            <a:lvl3pPr lvl="2">
              <a:spcBef>
                <a:spcPts val="0"/>
              </a:spcBef>
              <a:spcAft>
                <a:spcPts val="0"/>
              </a:spcAft>
              <a:buClr>
                <a:schemeClr val="lt1"/>
              </a:buClr>
              <a:buSzPts val="5800"/>
              <a:buNone/>
              <a:defRPr sz="5800">
                <a:solidFill>
                  <a:schemeClr val="lt1"/>
                </a:solidFill>
              </a:defRPr>
            </a:lvl3pPr>
            <a:lvl4pPr lvl="3">
              <a:spcBef>
                <a:spcPts val="0"/>
              </a:spcBef>
              <a:spcAft>
                <a:spcPts val="0"/>
              </a:spcAft>
              <a:buClr>
                <a:schemeClr val="lt1"/>
              </a:buClr>
              <a:buSzPts val="5800"/>
              <a:buNone/>
              <a:defRPr sz="5800">
                <a:solidFill>
                  <a:schemeClr val="lt1"/>
                </a:solidFill>
              </a:defRPr>
            </a:lvl4pPr>
            <a:lvl5pPr lvl="4">
              <a:spcBef>
                <a:spcPts val="0"/>
              </a:spcBef>
              <a:spcAft>
                <a:spcPts val="0"/>
              </a:spcAft>
              <a:buClr>
                <a:schemeClr val="lt1"/>
              </a:buClr>
              <a:buSzPts val="5800"/>
              <a:buNone/>
              <a:defRPr sz="5800">
                <a:solidFill>
                  <a:schemeClr val="lt1"/>
                </a:solidFill>
              </a:defRPr>
            </a:lvl5pPr>
            <a:lvl6pPr lvl="5">
              <a:spcBef>
                <a:spcPts val="0"/>
              </a:spcBef>
              <a:spcAft>
                <a:spcPts val="0"/>
              </a:spcAft>
              <a:buClr>
                <a:schemeClr val="lt1"/>
              </a:buClr>
              <a:buSzPts val="5800"/>
              <a:buNone/>
              <a:defRPr sz="5800">
                <a:solidFill>
                  <a:schemeClr val="lt1"/>
                </a:solidFill>
              </a:defRPr>
            </a:lvl6pPr>
            <a:lvl7pPr lvl="6">
              <a:spcBef>
                <a:spcPts val="0"/>
              </a:spcBef>
              <a:spcAft>
                <a:spcPts val="0"/>
              </a:spcAft>
              <a:buClr>
                <a:schemeClr val="lt1"/>
              </a:buClr>
              <a:buSzPts val="5800"/>
              <a:buNone/>
              <a:defRPr sz="5800">
                <a:solidFill>
                  <a:schemeClr val="lt1"/>
                </a:solidFill>
              </a:defRPr>
            </a:lvl7pPr>
            <a:lvl8pPr lvl="7">
              <a:spcBef>
                <a:spcPts val="0"/>
              </a:spcBef>
              <a:spcAft>
                <a:spcPts val="0"/>
              </a:spcAft>
              <a:buClr>
                <a:schemeClr val="lt1"/>
              </a:buClr>
              <a:buSzPts val="5800"/>
              <a:buNone/>
              <a:defRPr sz="5800">
                <a:solidFill>
                  <a:schemeClr val="lt1"/>
                </a:solidFill>
              </a:defRPr>
            </a:lvl8pPr>
            <a:lvl9pPr lvl="8">
              <a:spcBef>
                <a:spcPts val="0"/>
              </a:spcBef>
              <a:spcAft>
                <a:spcPts val="0"/>
              </a:spcAft>
              <a:buClr>
                <a:schemeClr val="lt1"/>
              </a:buClr>
              <a:buSzPts val="5800"/>
              <a:buNone/>
              <a:defRPr sz="5800">
                <a:solidFill>
                  <a:schemeClr val="lt1"/>
                </a:solidFill>
              </a:defRPr>
            </a:lvl9pPr>
          </a:lstStyle>
          <a:p>
            <a:endParaRPr/>
          </a:p>
        </p:txBody>
      </p:sp>
      <p:grpSp>
        <p:nvGrpSpPr>
          <p:cNvPr id="12" name="Google Shape;12;p2"/>
          <p:cNvGrpSpPr/>
          <p:nvPr/>
        </p:nvGrpSpPr>
        <p:grpSpPr>
          <a:xfrm>
            <a:off x="28550" y="2196764"/>
            <a:ext cx="9094048" cy="2946825"/>
            <a:chOff x="28544" y="3514688"/>
            <a:chExt cx="9094048" cy="1628800"/>
          </a:xfrm>
        </p:grpSpPr>
        <p:sp>
          <p:nvSpPr>
            <p:cNvPr id="13" name="Google Shape;13;p2"/>
            <p:cNvSpPr/>
            <p:nvPr/>
          </p:nvSpPr>
          <p:spPr>
            <a:xfrm>
              <a:off x="300032" y="4491616"/>
              <a:ext cx="228608" cy="651872"/>
            </a:xfrm>
            <a:custGeom>
              <a:avLst/>
              <a:gdLst/>
              <a:ahLst/>
              <a:cxnLst/>
              <a:rect l="l" t="t" r="r" b="b"/>
              <a:pathLst>
                <a:path w="7144" h="20371" extrusionOk="0">
                  <a:moveTo>
                    <a:pt x="0" y="0"/>
                  </a:moveTo>
                  <a:lnTo>
                    <a:pt x="0" y="20371"/>
                  </a:lnTo>
                  <a:lnTo>
                    <a:pt x="7144" y="20371"/>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8544" y="4220160"/>
              <a:ext cx="228640" cy="923328"/>
            </a:xfrm>
            <a:custGeom>
              <a:avLst/>
              <a:gdLst/>
              <a:ahLst/>
              <a:cxnLst/>
              <a:rect l="l" t="t" r="r" b="b"/>
              <a:pathLst>
                <a:path w="7145" h="28854" extrusionOk="0">
                  <a:moveTo>
                    <a:pt x="1" y="0"/>
                  </a:moveTo>
                  <a:lnTo>
                    <a:pt x="1" y="28854"/>
                  </a:lnTo>
                  <a:lnTo>
                    <a:pt x="7145" y="28854"/>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76832" y="3939744"/>
              <a:ext cx="230432" cy="1203744"/>
            </a:xfrm>
            <a:custGeom>
              <a:avLst/>
              <a:gdLst/>
              <a:ahLst/>
              <a:cxnLst/>
              <a:rect l="l" t="t" r="r" b="b"/>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53664" y="4120128"/>
              <a:ext cx="230400" cy="1023360"/>
            </a:xfrm>
            <a:custGeom>
              <a:avLst/>
              <a:gdLst/>
              <a:ahLst/>
              <a:cxnLst/>
              <a:rect l="l" t="t" r="r" b="b"/>
              <a:pathLst>
                <a:path w="7200" h="31980" extrusionOk="0">
                  <a:moveTo>
                    <a:pt x="0" y="1"/>
                  </a:moveTo>
                  <a:lnTo>
                    <a:pt x="0" y="31980"/>
                  </a:lnTo>
                  <a:lnTo>
                    <a:pt x="7200" y="3198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130496" y="4627328"/>
              <a:ext cx="230400" cy="516160"/>
            </a:xfrm>
            <a:custGeom>
              <a:avLst/>
              <a:gdLst/>
              <a:ahLst/>
              <a:cxnLst/>
              <a:rect l="l" t="t" r="r" b="b"/>
              <a:pathLst>
                <a:path w="7200" h="16130" extrusionOk="0">
                  <a:moveTo>
                    <a:pt x="0" y="1"/>
                  </a:moveTo>
                  <a:lnTo>
                    <a:pt x="0" y="16130"/>
                  </a:lnTo>
                  <a:lnTo>
                    <a:pt x="7200" y="1613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409088" y="3821888"/>
              <a:ext cx="228640" cy="1321600"/>
            </a:xfrm>
            <a:custGeom>
              <a:avLst/>
              <a:gdLst/>
              <a:ahLst/>
              <a:cxnLst/>
              <a:rect l="l" t="t" r="r" b="b"/>
              <a:pathLst>
                <a:path w="7145" h="41300" extrusionOk="0">
                  <a:moveTo>
                    <a:pt x="1" y="0"/>
                  </a:moveTo>
                  <a:lnTo>
                    <a:pt x="1" y="41300"/>
                  </a:lnTo>
                  <a:lnTo>
                    <a:pt x="7144" y="41300"/>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685920" y="4175488"/>
              <a:ext cx="230400" cy="968000"/>
            </a:xfrm>
            <a:custGeom>
              <a:avLst/>
              <a:gdLst/>
              <a:ahLst/>
              <a:cxnLst/>
              <a:rect l="l" t="t" r="r" b="b"/>
              <a:pathLst>
                <a:path w="7200" h="30250" extrusionOk="0">
                  <a:moveTo>
                    <a:pt x="0" y="1"/>
                  </a:moveTo>
                  <a:lnTo>
                    <a:pt x="0" y="30250"/>
                  </a:lnTo>
                  <a:lnTo>
                    <a:pt x="7200" y="3025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962720" y="3939744"/>
              <a:ext cx="230432" cy="1203744"/>
            </a:xfrm>
            <a:custGeom>
              <a:avLst/>
              <a:gdLst/>
              <a:ahLst/>
              <a:cxnLst/>
              <a:rect l="l" t="t" r="r" b="b"/>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239552" y="4355872"/>
              <a:ext cx="230400" cy="787616"/>
            </a:xfrm>
            <a:custGeom>
              <a:avLst/>
              <a:gdLst/>
              <a:ahLst/>
              <a:cxnLst/>
              <a:rect l="l" t="t" r="r" b="b"/>
              <a:pathLst>
                <a:path w="7200" h="24613" extrusionOk="0">
                  <a:moveTo>
                    <a:pt x="0" y="1"/>
                  </a:moveTo>
                  <a:lnTo>
                    <a:pt x="0" y="24613"/>
                  </a:lnTo>
                  <a:lnTo>
                    <a:pt x="7200" y="24613"/>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516384" y="3821888"/>
              <a:ext cx="230400" cy="1321600"/>
            </a:xfrm>
            <a:custGeom>
              <a:avLst/>
              <a:gdLst/>
              <a:ahLst/>
              <a:cxnLst/>
              <a:rect l="l" t="t" r="r" b="b"/>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794976" y="4175488"/>
              <a:ext cx="228640" cy="968000"/>
            </a:xfrm>
            <a:custGeom>
              <a:avLst/>
              <a:gdLst/>
              <a:ahLst/>
              <a:cxnLst/>
              <a:rect l="l" t="t" r="r" b="b"/>
              <a:pathLst>
                <a:path w="7145" h="30250" extrusionOk="0">
                  <a:moveTo>
                    <a:pt x="1" y="1"/>
                  </a:moveTo>
                  <a:lnTo>
                    <a:pt x="1" y="30250"/>
                  </a:lnTo>
                  <a:lnTo>
                    <a:pt x="7144" y="3025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071808" y="3659360"/>
              <a:ext cx="230400" cy="1484128"/>
            </a:xfrm>
            <a:custGeom>
              <a:avLst/>
              <a:gdLst/>
              <a:ahLst/>
              <a:cxnLst/>
              <a:rect l="l" t="t" r="r" b="b"/>
              <a:pathLst>
                <a:path w="7200" h="46379" extrusionOk="0">
                  <a:moveTo>
                    <a:pt x="0" y="1"/>
                  </a:moveTo>
                  <a:lnTo>
                    <a:pt x="0" y="46379"/>
                  </a:lnTo>
                  <a:lnTo>
                    <a:pt x="7200" y="46379"/>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348608" y="3821888"/>
              <a:ext cx="230432" cy="1321600"/>
            </a:xfrm>
            <a:custGeom>
              <a:avLst/>
              <a:gdLst/>
              <a:ahLst/>
              <a:cxnLst/>
              <a:rect l="l" t="t" r="r" b="b"/>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625440" y="4220160"/>
              <a:ext cx="230400" cy="923328"/>
            </a:xfrm>
            <a:custGeom>
              <a:avLst/>
              <a:gdLst/>
              <a:ahLst/>
              <a:cxnLst/>
              <a:rect l="l" t="t" r="r" b="b"/>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904032" y="4491616"/>
              <a:ext cx="228640" cy="651872"/>
            </a:xfrm>
            <a:custGeom>
              <a:avLst/>
              <a:gdLst/>
              <a:ahLst/>
              <a:cxnLst/>
              <a:rect l="l" t="t" r="r" b="b"/>
              <a:pathLst>
                <a:path w="7145" h="20371" extrusionOk="0">
                  <a:moveTo>
                    <a:pt x="1" y="0"/>
                  </a:moveTo>
                  <a:lnTo>
                    <a:pt x="1" y="20371"/>
                  </a:lnTo>
                  <a:lnTo>
                    <a:pt x="7145" y="20371"/>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80864" y="4284448"/>
              <a:ext cx="230432" cy="859040"/>
            </a:xfrm>
            <a:custGeom>
              <a:avLst/>
              <a:gdLst/>
              <a:ahLst/>
              <a:cxnLst/>
              <a:rect l="l" t="t" r="r" b="b"/>
              <a:pathLst>
                <a:path w="7201" h="26845" extrusionOk="0">
                  <a:moveTo>
                    <a:pt x="0" y="0"/>
                  </a:moveTo>
                  <a:lnTo>
                    <a:pt x="0" y="26845"/>
                  </a:lnTo>
                  <a:lnTo>
                    <a:pt x="7200" y="26845"/>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457696" y="4004032"/>
              <a:ext cx="230400" cy="1139456"/>
            </a:xfrm>
            <a:custGeom>
              <a:avLst/>
              <a:gdLst/>
              <a:ahLst/>
              <a:cxnLst/>
              <a:rect l="l" t="t" r="r" b="b"/>
              <a:pathLst>
                <a:path w="7200" h="35608" extrusionOk="0">
                  <a:moveTo>
                    <a:pt x="0" y="1"/>
                  </a:moveTo>
                  <a:lnTo>
                    <a:pt x="0" y="35608"/>
                  </a:lnTo>
                  <a:lnTo>
                    <a:pt x="7200" y="35608"/>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734496" y="3821888"/>
              <a:ext cx="230432" cy="1321600"/>
            </a:xfrm>
            <a:custGeom>
              <a:avLst/>
              <a:gdLst/>
              <a:ahLst/>
              <a:cxnLst/>
              <a:rect l="l" t="t" r="r" b="b"/>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011328" y="3514688"/>
              <a:ext cx="230400" cy="1628800"/>
            </a:xfrm>
            <a:custGeom>
              <a:avLst/>
              <a:gdLst/>
              <a:ahLst/>
              <a:cxnLst/>
              <a:rect l="l" t="t" r="r" b="b"/>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289920" y="3939744"/>
              <a:ext cx="228640" cy="1203744"/>
            </a:xfrm>
            <a:custGeom>
              <a:avLst/>
              <a:gdLst/>
              <a:ahLst/>
              <a:cxnLst/>
              <a:rect l="l" t="t" r="r" b="b"/>
              <a:pathLst>
                <a:path w="7145" h="37617" extrusionOk="0">
                  <a:moveTo>
                    <a:pt x="1" y="1"/>
                  </a:moveTo>
                  <a:lnTo>
                    <a:pt x="1" y="37617"/>
                  </a:lnTo>
                  <a:lnTo>
                    <a:pt x="7145" y="37617"/>
                  </a:lnTo>
                  <a:lnTo>
                    <a:pt x="7145"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566752" y="3704000"/>
              <a:ext cx="230432" cy="1439488"/>
            </a:xfrm>
            <a:custGeom>
              <a:avLst/>
              <a:gdLst/>
              <a:ahLst/>
              <a:cxnLst/>
              <a:rect l="l" t="t" r="r" b="b"/>
              <a:pathLst>
                <a:path w="7201" h="44984" extrusionOk="0">
                  <a:moveTo>
                    <a:pt x="0" y="1"/>
                  </a:moveTo>
                  <a:lnTo>
                    <a:pt x="0" y="44984"/>
                  </a:lnTo>
                  <a:lnTo>
                    <a:pt x="7200" y="44984"/>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43584" y="3821888"/>
              <a:ext cx="230400" cy="1321600"/>
            </a:xfrm>
            <a:custGeom>
              <a:avLst/>
              <a:gdLst/>
              <a:ahLst/>
              <a:cxnLst/>
              <a:rect l="l" t="t" r="r" b="b"/>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120384" y="4329088"/>
              <a:ext cx="230432" cy="814400"/>
            </a:xfrm>
            <a:custGeom>
              <a:avLst/>
              <a:gdLst/>
              <a:ahLst/>
              <a:cxnLst/>
              <a:rect l="l" t="t" r="r" b="b"/>
              <a:pathLst>
                <a:path w="7201" h="25450" extrusionOk="0">
                  <a:moveTo>
                    <a:pt x="1" y="0"/>
                  </a:moveTo>
                  <a:lnTo>
                    <a:pt x="1" y="25450"/>
                  </a:lnTo>
                  <a:lnTo>
                    <a:pt x="7200" y="2545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399008" y="4120128"/>
              <a:ext cx="228608" cy="1023360"/>
            </a:xfrm>
            <a:custGeom>
              <a:avLst/>
              <a:gdLst/>
              <a:ahLst/>
              <a:cxnLst/>
              <a:rect l="l" t="t" r="r" b="b"/>
              <a:pathLst>
                <a:path w="7144" h="31980" extrusionOk="0">
                  <a:moveTo>
                    <a:pt x="0" y="1"/>
                  </a:moveTo>
                  <a:lnTo>
                    <a:pt x="0" y="31980"/>
                  </a:lnTo>
                  <a:lnTo>
                    <a:pt x="7144" y="3198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675808" y="4538048"/>
              <a:ext cx="230432" cy="605440"/>
            </a:xfrm>
            <a:custGeom>
              <a:avLst/>
              <a:gdLst/>
              <a:ahLst/>
              <a:cxnLst/>
              <a:rect l="l" t="t" r="r" b="b"/>
              <a:pathLst>
                <a:path w="7201" h="18920" extrusionOk="0">
                  <a:moveTo>
                    <a:pt x="1" y="0"/>
                  </a:moveTo>
                  <a:lnTo>
                    <a:pt x="1" y="18920"/>
                  </a:lnTo>
                  <a:lnTo>
                    <a:pt x="7200" y="1892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952640" y="3939744"/>
              <a:ext cx="230432" cy="1203744"/>
            </a:xfrm>
            <a:custGeom>
              <a:avLst/>
              <a:gdLst/>
              <a:ahLst/>
              <a:cxnLst/>
              <a:rect l="l" t="t" r="r" b="b"/>
              <a:pathLst>
                <a:path w="7201"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229472" y="4220160"/>
              <a:ext cx="230400" cy="923328"/>
            </a:xfrm>
            <a:custGeom>
              <a:avLst/>
              <a:gdLst/>
              <a:ahLst/>
              <a:cxnLst/>
              <a:rect l="l" t="t" r="r" b="b"/>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506272" y="3768288"/>
              <a:ext cx="230432" cy="1375200"/>
            </a:xfrm>
            <a:custGeom>
              <a:avLst/>
              <a:gdLst/>
              <a:ahLst/>
              <a:cxnLst/>
              <a:rect l="l" t="t" r="r" b="b"/>
              <a:pathLst>
                <a:path w="7201" h="42975" extrusionOk="0">
                  <a:moveTo>
                    <a:pt x="1" y="1"/>
                  </a:moveTo>
                  <a:lnTo>
                    <a:pt x="1" y="42975"/>
                  </a:lnTo>
                  <a:lnTo>
                    <a:pt x="7200" y="42975"/>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784896" y="4004032"/>
              <a:ext cx="228608" cy="1139456"/>
            </a:xfrm>
            <a:custGeom>
              <a:avLst/>
              <a:gdLst/>
              <a:ahLst/>
              <a:cxnLst/>
              <a:rect l="l" t="t" r="r" b="b"/>
              <a:pathLst>
                <a:path w="7144" h="35608" extrusionOk="0">
                  <a:moveTo>
                    <a:pt x="0" y="1"/>
                  </a:moveTo>
                  <a:lnTo>
                    <a:pt x="0" y="35608"/>
                  </a:lnTo>
                  <a:lnTo>
                    <a:pt x="7144" y="35608"/>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061696" y="3596864"/>
              <a:ext cx="230432" cy="1546624"/>
            </a:xfrm>
            <a:custGeom>
              <a:avLst/>
              <a:gdLst/>
              <a:ahLst/>
              <a:cxnLst/>
              <a:rect l="l" t="t" r="r" b="b"/>
              <a:pathLst>
                <a:path w="7201" h="48332" extrusionOk="0">
                  <a:moveTo>
                    <a:pt x="1" y="0"/>
                  </a:moveTo>
                  <a:lnTo>
                    <a:pt x="1" y="48332"/>
                  </a:lnTo>
                  <a:lnTo>
                    <a:pt x="7200" y="48332"/>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338528" y="3514688"/>
              <a:ext cx="230400" cy="1628800"/>
            </a:xfrm>
            <a:custGeom>
              <a:avLst/>
              <a:gdLst/>
              <a:ahLst/>
              <a:cxnLst/>
              <a:rect l="l" t="t" r="r" b="b"/>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615360" y="3939744"/>
              <a:ext cx="230400" cy="1203744"/>
            </a:xfrm>
            <a:custGeom>
              <a:avLst/>
              <a:gdLst/>
              <a:ahLst/>
              <a:cxnLst/>
              <a:rect l="l" t="t" r="r" b="b"/>
              <a:pathLst>
                <a:path w="7200"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893952" y="3596864"/>
              <a:ext cx="228640" cy="1546624"/>
            </a:xfrm>
            <a:custGeom>
              <a:avLst/>
              <a:gdLst/>
              <a:ahLst/>
              <a:cxnLst/>
              <a:rect l="l" t="t" r="r" b="b"/>
              <a:pathLst>
                <a:path w="7145" h="48332" extrusionOk="0">
                  <a:moveTo>
                    <a:pt x="1" y="0"/>
                  </a:moveTo>
                  <a:lnTo>
                    <a:pt x="1" y="48332"/>
                  </a:lnTo>
                  <a:lnTo>
                    <a:pt x="7144" y="48332"/>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28550" y="3359978"/>
            <a:ext cx="9094048" cy="1783611"/>
            <a:chOff x="28544" y="4157632"/>
            <a:chExt cx="9094048" cy="985856"/>
          </a:xfrm>
        </p:grpSpPr>
        <p:sp>
          <p:nvSpPr>
            <p:cNvPr id="47" name="Google Shape;47;p2"/>
            <p:cNvSpPr/>
            <p:nvPr/>
          </p:nvSpPr>
          <p:spPr>
            <a:xfrm>
              <a:off x="435744" y="4782720"/>
              <a:ext cx="92896" cy="360768"/>
            </a:xfrm>
            <a:custGeom>
              <a:avLst/>
              <a:gdLst/>
              <a:ahLst/>
              <a:cxnLst/>
              <a:rect l="l" t="t" r="r" b="b"/>
              <a:pathLst>
                <a:path w="2903" h="11274" extrusionOk="0">
                  <a:moveTo>
                    <a:pt x="1" y="0"/>
                  </a:moveTo>
                  <a:lnTo>
                    <a:pt x="1" y="11274"/>
                  </a:lnTo>
                  <a:lnTo>
                    <a:pt x="2903" y="11274"/>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00032" y="4638048"/>
              <a:ext cx="92896" cy="505440"/>
            </a:xfrm>
            <a:custGeom>
              <a:avLst/>
              <a:gdLst/>
              <a:ahLst/>
              <a:cxnLst/>
              <a:rect l="l" t="t" r="r" b="b"/>
              <a:pathLst>
                <a:path w="2903" h="15795" extrusionOk="0">
                  <a:moveTo>
                    <a:pt x="0" y="1"/>
                  </a:moveTo>
                  <a:lnTo>
                    <a:pt x="0" y="15795"/>
                  </a:lnTo>
                  <a:lnTo>
                    <a:pt x="2902" y="15795"/>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64288" y="4571968"/>
              <a:ext cx="92896" cy="571520"/>
            </a:xfrm>
            <a:custGeom>
              <a:avLst/>
              <a:gdLst/>
              <a:ahLst/>
              <a:cxnLst/>
              <a:rect l="l" t="t" r="r" b="b"/>
              <a:pathLst>
                <a:path w="2903" h="17860" extrusionOk="0">
                  <a:moveTo>
                    <a:pt x="1" y="1"/>
                  </a:moveTo>
                  <a:lnTo>
                    <a:pt x="1" y="17860"/>
                  </a:lnTo>
                  <a:lnTo>
                    <a:pt x="2903" y="17860"/>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8544" y="4739840"/>
              <a:ext cx="92928" cy="403648"/>
            </a:xfrm>
            <a:custGeom>
              <a:avLst/>
              <a:gdLst/>
              <a:ahLst/>
              <a:cxnLst/>
              <a:rect l="l" t="t" r="r" b="b"/>
              <a:pathLst>
                <a:path w="2904" h="12614" extrusionOk="0">
                  <a:moveTo>
                    <a:pt x="1" y="1"/>
                  </a:moveTo>
                  <a:lnTo>
                    <a:pt x="1" y="12614"/>
                  </a:lnTo>
                  <a:lnTo>
                    <a:pt x="2903" y="12614"/>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12576"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76832" y="4752352"/>
              <a:ext cx="94688" cy="391136"/>
            </a:xfrm>
            <a:custGeom>
              <a:avLst/>
              <a:gdLst/>
              <a:ahLst/>
              <a:cxnLst/>
              <a:rect l="l" t="t" r="r" b="b"/>
              <a:pathLst>
                <a:path w="2959" h="12223" extrusionOk="0">
                  <a:moveTo>
                    <a:pt x="1" y="1"/>
                  </a:moveTo>
                  <a:lnTo>
                    <a:pt x="1" y="12223"/>
                  </a:lnTo>
                  <a:lnTo>
                    <a:pt x="2959" y="12223"/>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989408" y="4386240"/>
              <a:ext cx="94656" cy="757248"/>
            </a:xfrm>
            <a:custGeom>
              <a:avLst/>
              <a:gdLst/>
              <a:ahLst/>
              <a:cxnLst/>
              <a:rect l="l" t="t" r="r" b="b"/>
              <a:pathLst>
                <a:path w="2958"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53664" y="4500544"/>
              <a:ext cx="94688" cy="642944"/>
            </a:xfrm>
            <a:custGeom>
              <a:avLst/>
              <a:gdLst/>
              <a:ahLst/>
              <a:cxnLst/>
              <a:rect l="l" t="t" r="r" b="b"/>
              <a:pathLst>
                <a:path w="2959" h="20092" extrusionOk="0">
                  <a:moveTo>
                    <a:pt x="0" y="0"/>
                  </a:moveTo>
                  <a:lnTo>
                    <a:pt x="0" y="20092"/>
                  </a:lnTo>
                  <a:lnTo>
                    <a:pt x="2958" y="2009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266208" y="4721984"/>
              <a:ext cx="94688" cy="421504"/>
            </a:xfrm>
            <a:custGeom>
              <a:avLst/>
              <a:gdLst/>
              <a:ahLst/>
              <a:cxnLst/>
              <a:rect l="l" t="t" r="r" b="b"/>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130496" y="4518400"/>
              <a:ext cx="94688" cy="625088"/>
            </a:xfrm>
            <a:custGeom>
              <a:avLst/>
              <a:gdLst/>
              <a:ahLst/>
              <a:cxnLst/>
              <a:rect l="l" t="t" r="r" b="b"/>
              <a:pathLst>
                <a:path w="2959" h="19534" extrusionOk="0">
                  <a:moveTo>
                    <a:pt x="0" y="0"/>
                  </a:moveTo>
                  <a:lnTo>
                    <a:pt x="0" y="19534"/>
                  </a:lnTo>
                  <a:lnTo>
                    <a:pt x="2958" y="1953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543040"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407296" y="4721984"/>
              <a:ext cx="94688" cy="421504"/>
            </a:xfrm>
            <a:custGeom>
              <a:avLst/>
              <a:gdLst/>
              <a:ahLst/>
              <a:cxnLst/>
              <a:rect l="l" t="t" r="r" b="b"/>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821632" y="4457664"/>
              <a:ext cx="92896" cy="685824"/>
            </a:xfrm>
            <a:custGeom>
              <a:avLst/>
              <a:gdLst/>
              <a:ahLst/>
              <a:cxnLst/>
              <a:rect l="l" t="t" r="r" b="b"/>
              <a:pathLst>
                <a:path w="2903" h="21432" extrusionOk="0">
                  <a:moveTo>
                    <a:pt x="1" y="1"/>
                  </a:moveTo>
                  <a:lnTo>
                    <a:pt x="1" y="21432"/>
                  </a:lnTo>
                  <a:lnTo>
                    <a:pt x="2903" y="21432"/>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685920" y="4638048"/>
              <a:ext cx="94688" cy="505440"/>
            </a:xfrm>
            <a:custGeom>
              <a:avLst/>
              <a:gdLst/>
              <a:ahLst/>
              <a:cxnLst/>
              <a:rect l="l" t="t" r="r" b="b"/>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098464" y="4386240"/>
              <a:ext cx="94688" cy="757248"/>
            </a:xfrm>
            <a:custGeom>
              <a:avLst/>
              <a:gdLst/>
              <a:ahLst/>
              <a:cxnLst/>
              <a:rect l="l" t="t" r="r" b="b"/>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962720" y="4457664"/>
              <a:ext cx="94688" cy="685824"/>
            </a:xfrm>
            <a:custGeom>
              <a:avLst/>
              <a:gdLst/>
              <a:ahLst/>
              <a:cxnLst/>
              <a:rect l="l" t="t" r="r" b="b"/>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375296" y="4711264"/>
              <a:ext cx="94656" cy="432224"/>
            </a:xfrm>
            <a:custGeom>
              <a:avLst/>
              <a:gdLst/>
              <a:ahLst/>
              <a:cxnLst/>
              <a:rect l="l" t="t" r="r" b="b"/>
              <a:pathLst>
                <a:path w="2958" h="13507" extrusionOk="0">
                  <a:moveTo>
                    <a:pt x="0" y="1"/>
                  </a:moveTo>
                  <a:lnTo>
                    <a:pt x="0" y="13507"/>
                  </a:lnTo>
                  <a:lnTo>
                    <a:pt x="2958" y="1350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239552" y="4536256"/>
              <a:ext cx="94688" cy="607232"/>
            </a:xfrm>
            <a:custGeom>
              <a:avLst/>
              <a:gdLst/>
              <a:ahLst/>
              <a:cxnLst/>
              <a:rect l="l" t="t" r="r" b="b"/>
              <a:pathLst>
                <a:path w="2959" h="18976" extrusionOk="0">
                  <a:moveTo>
                    <a:pt x="0" y="0"/>
                  </a:moveTo>
                  <a:lnTo>
                    <a:pt x="0" y="18976"/>
                  </a:lnTo>
                  <a:lnTo>
                    <a:pt x="2958" y="18976"/>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652096" y="4704128"/>
              <a:ext cx="94688" cy="439360"/>
            </a:xfrm>
            <a:custGeom>
              <a:avLst/>
              <a:gdLst/>
              <a:ahLst/>
              <a:cxnLst/>
              <a:rect l="l" t="t" r="r" b="b"/>
              <a:pathLst>
                <a:path w="2959" h="13730" extrusionOk="0">
                  <a:moveTo>
                    <a:pt x="1" y="1"/>
                  </a:moveTo>
                  <a:lnTo>
                    <a:pt x="1" y="13730"/>
                  </a:lnTo>
                  <a:lnTo>
                    <a:pt x="2959" y="1373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516384" y="4764864"/>
              <a:ext cx="94688" cy="378624"/>
            </a:xfrm>
            <a:custGeom>
              <a:avLst/>
              <a:gdLst/>
              <a:ahLst/>
              <a:cxnLst/>
              <a:rect l="l" t="t" r="r" b="b"/>
              <a:pathLst>
                <a:path w="2959" h="11832" extrusionOk="0">
                  <a:moveTo>
                    <a:pt x="0" y="0"/>
                  </a:moveTo>
                  <a:lnTo>
                    <a:pt x="0" y="11832"/>
                  </a:lnTo>
                  <a:lnTo>
                    <a:pt x="2958" y="1183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930720" y="4421952"/>
              <a:ext cx="92896" cy="721536"/>
            </a:xfrm>
            <a:custGeom>
              <a:avLst/>
              <a:gdLst/>
              <a:ahLst/>
              <a:cxnLst/>
              <a:rect l="l" t="t" r="r" b="b"/>
              <a:pathLst>
                <a:path w="2903" h="22548" extrusionOk="0">
                  <a:moveTo>
                    <a:pt x="0" y="1"/>
                  </a:moveTo>
                  <a:lnTo>
                    <a:pt x="0" y="22548"/>
                  </a:lnTo>
                  <a:lnTo>
                    <a:pt x="2902" y="22548"/>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794976" y="4638048"/>
              <a:ext cx="92896" cy="505440"/>
            </a:xfrm>
            <a:custGeom>
              <a:avLst/>
              <a:gdLst/>
              <a:ahLst/>
              <a:cxnLst/>
              <a:rect l="l" t="t" r="r" b="b"/>
              <a:pathLst>
                <a:path w="2903" h="15795" extrusionOk="0">
                  <a:moveTo>
                    <a:pt x="1" y="1"/>
                  </a:moveTo>
                  <a:lnTo>
                    <a:pt x="1" y="15795"/>
                  </a:lnTo>
                  <a:lnTo>
                    <a:pt x="2903" y="1579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207520" y="4386240"/>
              <a:ext cx="94688" cy="757248"/>
            </a:xfrm>
            <a:custGeom>
              <a:avLst/>
              <a:gdLst/>
              <a:ahLst/>
              <a:cxnLst/>
              <a:rect l="l" t="t" r="r" b="b"/>
              <a:pathLst>
                <a:path w="2959" h="23664" extrusionOk="0">
                  <a:moveTo>
                    <a:pt x="1" y="0"/>
                  </a:moveTo>
                  <a:lnTo>
                    <a:pt x="1" y="23664"/>
                  </a:lnTo>
                  <a:lnTo>
                    <a:pt x="2959" y="23664"/>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071808" y="4314784"/>
              <a:ext cx="94688" cy="828704"/>
            </a:xfrm>
            <a:custGeom>
              <a:avLst/>
              <a:gdLst/>
              <a:ahLst/>
              <a:cxnLst/>
              <a:rect l="l" t="t" r="r" b="b"/>
              <a:pathLst>
                <a:path w="2959" h="25897" extrusionOk="0">
                  <a:moveTo>
                    <a:pt x="0" y="1"/>
                  </a:moveTo>
                  <a:lnTo>
                    <a:pt x="0" y="25897"/>
                  </a:lnTo>
                  <a:lnTo>
                    <a:pt x="2958" y="2589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484352" y="4530912"/>
              <a:ext cx="94688" cy="612576"/>
            </a:xfrm>
            <a:custGeom>
              <a:avLst/>
              <a:gdLst/>
              <a:ahLst/>
              <a:cxnLst/>
              <a:rect l="l" t="t" r="r" b="b"/>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348608" y="4314784"/>
              <a:ext cx="94688" cy="828704"/>
            </a:xfrm>
            <a:custGeom>
              <a:avLst/>
              <a:gdLst/>
              <a:ahLst/>
              <a:cxnLst/>
              <a:rect l="l" t="t" r="r" b="b"/>
              <a:pathLst>
                <a:path w="2959" h="25897" extrusionOk="0">
                  <a:moveTo>
                    <a:pt x="1" y="1"/>
                  </a:moveTo>
                  <a:lnTo>
                    <a:pt x="1" y="25897"/>
                  </a:lnTo>
                  <a:lnTo>
                    <a:pt x="2959" y="25897"/>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761184" y="4739840"/>
              <a:ext cx="94656" cy="403648"/>
            </a:xfrm>
            <a:custGeom>
              <a:avLst/>
              <a:gdLst/>
              <a:ahLst/>
              <a:cxnLst/>
              <a:rect l="l" t="t" r="r" b="b"/>
              <a:pathLst>
                <a:path w="2958"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625440" y="4457664"/>
              <a:ext cx="94688" cy="685824"/>
            </a:xfrm>
            <a:custGeom>
              <a:avLst/>
              <a:gdLst/>
              <a:ahLst/>
              <a:cxnLst/>
              <a:rect l="l" t="t" r="r" b="b"/>
              <a:pathLst>
                <a:path w="2959" h="21432" extrusionOk="0">
                  <a:moveTo>
                    <a:pt x="0" y="1"/>
                  </a:moveTo>
                  <a:lnTo>
                    <a:pt x="0" y="21432"/>
                  </a:lnTo>
                  <a:lnTo>
                    <a:pt x="2958" y="2143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4037984" y="4638048"/>
              <a:ext cx="94688" cy="505440"/>
            </a:xfrm>
            <a:custGeom>
              <a:avLst/>
              <a:gdLst/>
              <a:ahLst/>
              <a:cxnLst/>
              <a:rect l="l" t="t" r="r" b="b"/>
              <a:pathLst>
                <a:path w="2959" h="15795" extrusionOk="0">
                  <a:moveTo>
                    <a:pt x="1" y="1"/>
                  </a:moveTo>
                  <a:lnTo>
                    <a:pt x="1" y="15795"/>
                  </a:lnTo>
                  <a:lnTo>
                    <a:pt x="2959" y="15795"/>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902272" y="4836288"/>
              <a:ext cx="94656" cy="307200"/>
            </a:xfrm>
            <a:custGeom>
              <a:avLst/>
              <a:gdLst/>
              <a:ahLst/>
              <a:cxnLst/>
              <a:rect l="l" t="t" r="r" b="b"/>
              <a:pathLst>
                <a:path w="2958" h="9600" extrusionOk="0">
                  <a:moveTo>
                    <a:pt x="0" y="1"/>
                  </a:moveTo>
                  <a:lnTo>
                    <a:pt x="0" y="9600"/>
                  </a:lnTo>
                  <a:lnTo>
                    <a:pt x="2958" y="960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4316608" y="4638048"/>
              <a:ext cx="94688" cy="505440"/>
            </a:xfrm>
            <a:custGeom>
              <a:avLst/>
              <a:gdLst/>
              <a:ahLst/>
              <a:cxnLst/>
              <a:rect l="l" t="t" r="r" b="b"/>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180864" y="4739840"/>
              <a:ext cx="94688" cy="403648"/>
            </a:xfrm>
            <a:custGeom>
              <a:avLst/>
              <a:gdLst/>
              <a:ahLst/>
              <a:cxnLst/>
              <a:rect l="l" t="t" r="r" b="b"/>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593408" y="4571968"/>
              <a:ext cx="94688" cy="571520"/>
            </a:xfrm>
            <a:custGeom>
              <a:avLst/>
              <a:gdLst/>
              <a:ahLst/>
              <a:cxnLst/>
              <a:rect l="l" t="t" r="r" b="b"/>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457696" y="4739840"/>
              <a:ext cx="94688" cy="403648"/>
            </a:xfrm>
            <a:custGeom>
              <a:avLst/>
              <a:gdLst/>
              <a:ahLst/>
              <a:cxnLst/>
              <a:rect l="l" t="t" r="r" b="b"/>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870240" y="4386240"/>
              <a:ext cx="94688" cy="757248"/>
            </a:xfrm>
            <a:custGeom>
              <a:avLst/>
              <a:gdLst/>
              <a:ahLst/>
              <a:cxnLst/>
              <a:rect l="l" t="t" r="r" b="b"/>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734496" y="4457664"/>
              <a:ext cx="94688" cy="685824"/>
            </a:xfrm>
            <a:custGeom>
              <a:avLst/>
              <a:gdLst/>
              <a:ahLst/>
              <a:cxnLst/>
              <a:rect l="l" t="t" r="r" b="b"/>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147072" y="4157632"/>
              <a:ext cx="94656" cy="985856"/>
            </a:xfrm>
            <a:custGeom>
              <a:avLst/>
              <a:gdLst/>
              <a:ahLst/>
              <a:cxnLst/>
              <a:rect l="l" t="t" r="r" b="b"/>
              <a:pathLst>
                <a:path w="2958" h="30808" extrusionOk="0">
                  <a:moveTo>
                    <a:pt x="0" y="1"/>
                  </a:moveTo>
                  <a:lnTo>
                    <a:pt x="0" y="30808"/>
                  </a:lnTo>
                  <a:lnTo>
                    <a:pt x="2958" y="30808"/>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5011328" y="4229088"/>
              <a:ext cx="94688" cy="914400"/>
            </a:xfrm>
            <a:custGeom>
              <a:avLst/>
              <a:gdLst/>
              <a:ahLst/>
              <a:cxnLst/>
              <a:rect l="l" t="t" r="r" b="b"/>
              <a:pathLst>
                <a:path w="2959" h="28575" extrusionOk="0">
                  <a:moveTo>
                    <a:pt x="0" y="0"/>
                  </a:moveTo>
                  <a:lnTo>
                    <a:pt x="0" y="28575"/>
                  </a:lnTo>
                  <a:lnTo>
                    <a:pt x="2958" y="2857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5425664"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289920" y="4277280"/>
              <a:ext cx="94688" cy="866208"/>
            </a:xfrm>
            <a:custGeom>
              <a:avLst/>
              <a:gdLst/>
              <a:ahLst/>
              <a:cxnLst/>
              <a:rect l="l" t="t" r="r" b="b"/>
              <a:pathLst>
                <a:path w="2959" h="27069" extrusionOk="0">
                  <a:moveTo>
                    <a:pt x="1" y="1"/>
                  </a:moveTo>
                  <a:lnTo>
                    <a:pt x="1" y="27069"/>
                  </a:lnTo>
                  <a:lnTo>
                    <a:pt x="2959" y="2706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702496" y="4721984"/>
              <a:ext cx="94688" cy="421504"/>
            </a:xfrm>
            <a:custGeom>
              <a:avLst/>
              <a:gdLst/>
              <a:ahLst/>
              <a:cxnLst/>
              <a:rect l="l" t="t" r="r" b="b"/>
              <a:pathLst>
                <a:path w="2959"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566752" y="4416608"/>
              <a:ext cx="94688" cy="726880"/>
            </a:xfrm>
            <a:custGeom>
              <a:avLst/>
              <a:gdLst/>
              <a:ahLst/>
              <a:cxnLst/>
              <a:rect l="l" t="t" r="r" b="b"/>
              <a:pathLst>
                <a:path w="2959" h="22715" extrusionOk="0">
                  <a:moveTo>
                    <a:pt x="0" y="0"/>
                  </a:moveTo>
                  <a:lnTo>
                    <a:pt x="0" y="22715"/>
                  </a:lnTo>
                  <a:lnTo>
                    <a:pt x="2958" y="2271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5979296" y="4571968"/>
              <a:ext cx="94688" cy="571520"/>
            </a:xfrm>
            <a:custGeom>
              <a:avLst/>
              <a:gdLst/>
              <a:ahLst/>
              <a:cxnLst/>
              <a:rect l="l" t="t" r="r" b="b"/>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843584" y="4813088"/>
              <a:ext cx="94688" cy="330400"/>
            </a:xfrm>
            <a:custGeom>
              <a:avLst/>
              <a:gdLst/>
              <a:ahLst/>
              <a:cxnLst/>
              <a:rect l="l" t="t" r="r" b="b"/>
              <a:pathLst>
                <a:path w="2959" h="10325" extrusionOk="0">
                  <a:moveTo>
                    <a:pt x="0" y="0"/>
                  </a:moveTo>
                  <a:lnTo>
                    <a:pt x="0" y="10325"/>
                  </a:lnTo>
                  <a:lnTo>
                    <a:pt x="2958" y="1032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256128" y="4807712"/>
              <a:ext cx="94688" cy="335776"/>
            </a:xfrm>
            <a:custGeom>
              <a:avLst/>
              <a:gdLst/>
              <a:ahLst/>
              <a:cxnLst/>
              <a:rect l="l" t="t" r="r" b="b"/>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120384" y="4739840"/>
              <a:ext cx="94688" cy="403648"/>
            </a:xfrm>
            <a:custGeom>
              <a:avLst/>
              <a:gdLst/>
              <a:ahLst/>
              <a:cxnLst/>
              <a:rect l="l" t="t" r="r" b="b"/>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534720" y="4505888"/>
              <a:ext cx="92896" cy="637600"/>
            </a:xfrm>
            <a:custGeom>
              <a:avLst/>
              <a:gdLst/>
              <a:ahLst/>
              <a:cxnLst/>
              <a:rect l="l" t="t" r="r" b="b"/>
              <a:pathLst>
                <a:path w="2903" h="19925" extrusionOk="0">
                  <a:moveTo>
                    <a:pt x="1" y="1"/>
                  </a:moveTo>
                  <a:lnTo>
                    <a:pt x="1" y="19925"/>
                  </a:lnTo>
                  <a:lnTo>
                    <a:pt x="2903" y="1992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399008" y="4739840"/>
              <a:ext cx="92896" cy="403648"/>
            </a:xfrm>
            <a:custGeom>
              <a:avLst/>
              <a:gdLst/>
              <a:ahLst/>
              <a:cxnLst/>
              <a:rect l="l" t="t" r="r" b="b"/>
              <a:pathLst>
                <a:path w="2903" h="12614" extrusionOk="0">
                  <a:moveTo>
                    <a:pt x="0" y="1"/>
                  </a:moveTo>
                  <a:lnTo>
                    <a:pt x="0" y="12614"/>
                  </a:lnTo>
                  <a:lnTo>
                    <a:pt x="2902" y="12614"/>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811552" y="4807712"/>
              <a:ext cx="94688" cy="335776"/>
            </a:xfrm>
            <a:custGeom>
              <a:avLst/>
              <a:gdLst/>
              <a:ahLst/>
              <a:cxnLst/>
              <a:rect l="l" t="t" r="r" b="b"/>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675808" y="4614848"/>
              <a:ext cx="94688" cy="528640"/>
            </a:xfrm>
            <a:custGeom>
              <a:avLst/>
              <a:gdLst/>
              <a:ahLst/>
              <a:cxnLst/>
              <a:rect l="l" t="t" r="r" b="b"/>
              <a:pathLst>
                <a:path w="2959" h="16520" extrusionOk="0">
                  <a:moveTo>
                    <a:pt x="1" y="0"/>
                  </a:moveTo>
                  <a:lnTo>
                    <a:pt x="1" y="16520"/>
                  </a:lnTo>
                  <a:lnTo>
                    <a:pt x="2959" y="16520"/>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088384" y="4739840"/>
              <a:ext cx="94688" cy="403648"/>
            </a:xfrm>
            <a:custGeom>
              <a:avLst/>
              <a:gdLst/>
              <a:ahLst/>
              <a:cxnLst/>
              <a:rect l="l" t="t" r="r" b="b"/>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952640" y="4530912"/>
              <a:ext cx="94688" cy="612576"/>
            </a:xfrm>
            <a:custGeom>
              <a:avLst/>
              <a:gdLst/>
              <a:ahLst/>
              <a:cxnLst/>
              <a:rect l="l" t="t" r="r" b="b"/>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7365184" y="4739840"/>
              <a:ext cx="94688" cy="403648"/>
            </a:xfrm>
            <a:custGeom>
              <a:avLst/>
              <a:gdLst/>
              <a:ahLst/>
              <a:cxnLst/>
              <a:rect l="l" t="t" r="r" b="b"/>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7229472" y="4825568"/>
              <a:ext cx="94688" cy="317920"/>
            </a:xfrm>
            <a:custGeom>
              <a:avLst/>
              <a:gdLst/>
              <a:ahLst/>
              <a:cxnLst/>
              <a:rect l="l" t="t" r="r" b="b"/>
              <a:pathLst>
                <a:path w="2959" h="9935" extrusionOk="0">
                  <a:moveTo>
                    <a:pt x="0" y="1"/>
                  </a:moveTo>
                  <a:lnTo>
                    <a:pt x="0" y="9935"/>
                  </a:lnTo>
                  <a:lnTo>
                    <a:pt x="2958" y="993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7643808" y="4632704"/>
              <a:ext cx="92896" cy="510784"/>
            </a:xfrm>
            <a:custGeom>
              <a:avLst/>
              <a:gdLst/>
              <a:ahLst/>
              <a:cxnLst/>
              <a:rect l="l" t="t" r="r" b="b"/>
              <a:pathLst>
                <a:path w="2903" h="15962" extrusionOk="0">
                  <a:moveTo>
                    <a:pt x="0" y="0"/>
                  </a:moveTo>
                  <a:lnTo>
                    <a:pt x="0" y="15962"/>
                  </a:lnTo>
                  <a:lnTo>
                    <a:pt x="2902" y="15962"/>
                  </a:lnTo>
                  <a:lnTo>
                    <a:pt x="2902"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7506272" y="4963104"/>
              <a:ext cx="94688" cy="180384"/>
            </a:xfrm>
            <a:custGeom>
              <a:avLst/>
              <a:gdLst/>
              <a:ahLst/>
              <a:cxnLst/>
              <a:rect l="l" t="t" r="r" b="b"/>
              <a:pathLst>
                <a:path w="2959" h="5637" extrusionOk="0">
                  <a:moveTo>
                    <a:pt x="1" y="0"/>
                  </a:moveTo>
                  <a:lnTo>
                    <a:pt x="1" y="5637"/>
                  </a:lnTo>
                  <a:lnTo>
                    <a:pt x="2959" y="5637"/>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7920608" y="4909504"/>
              <a:ext cx="94688" cy="233984"/>
            </a:xfrm>
            <a:custGeom>
              <a:avLst/>
              <a:gdLst/>
              <a:ahLst/>
              <a:cxnLst/>
              <a:rect l="l" t="t" r="r" b="b"/>
              <a:pathLst>
                <a:path w="2959" h="7312" extrusionOk="0">
                  <a:moveTo>
                    <a:pt x="1" y="1"/>
                  </a:moveTo>
                  <a:lnTo>
                    <a:pt x="1" y="7312"/>
                  </a:lnTo>
                  <a:lnTo>
                    <a:pt x="2959" y="731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7784896" y="4777344"/>
              <a:ext cx="94688" cy="366144"/>
            </a:xfrm>
            <a:custGeom>
              <a:avLst/>
              <a:gdLst/>
              <a:ahLst/>
              <a:cxnLst/>
              <a:rect l="l" t="t" r="r" b="b"/>
              <a:pathLst>
                <a:path w="2959" h="11442" extrusionOk="0">
                  <a:moveTo>
                    <a:pt x="0" y="1"/>
                  </a:moveTo>
                  <a:lnTo>
                    <a:pt x="0" y="11442"/>
                  </a:lnTo>
                  <a:lnTo>
                    <a:pt x="2958" y="1144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8197440"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8061696" y="4777344"/>
              <a:ext cx="94688" cy="366144"/>
            </a:xfrm>
            <a:custGeom>
              <a:avLst/>
              <a:gdLst/>
              <a:ahLst/>
              <a:cxnLst/>
              <a:rect l="l" t="t" r="r" b="b"/>
              <a:pathLst>
                <a:path w="2959" h="11442" extrusionOk="0">
                  <a:moveTo>
                    <a:pt x="1" y="1"/>
                  </a:moveTo>
                  <a:lnTo>
                    <a:pt x="1" y="11442"/>
                  </a:lnTo>
                  <a:lnTo>
                    <a:pt x="2959" y="1144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8474272" y="4721984"/>
              <a:ext cx="94656" cy="421504"/>
            </a:xfrm>
            <a:custGeom>
              <a:avLst/>
              <a:gdLst/>
              <a:ahLst/>
              <a:cxnLst/>
              <a:rect l="l" t="t" r="r" b="b"/>
              <a:pathLst>
                <a:path w="2958"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8338528" y="4488032"/>
              <a:ext cx="94688" cy="655456"/>
            </a:xfrm>
            <a:custGeom>
              <a:avLst/>
              <a:gdLst/>
              <a:ahLst/>
              <a:cxnLst/>
              <a:rect l="l" t="t" r="r" b="b"/>
              <a:pathLst>
                <a:path w="2959" h="20483" extrusionOk="0">
                  <a:moveTo>
                    <a:pt x="0" y="1"/>
                  </a:moveTo>
                  <a:lnTo>
                    <a:pt x="0" y="20483"/>
                  </a:lnTo>
                  <a:lnTo>
                    <a:pt x="2958" y="2048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8751072" y="4409440"/>
              <a:ext cx="94688" cy="734048"/>
            </a:xfrm>
            <a:custGeom>
              <a:avLst/>
              <a:gdLst/>
              <a:ahLst/>
              <a:cxnLst/>
              <a:rect l="l" t="t" r="r" b="b"/>
              <a:pathLst>
                <a:path w="2959" h="22939" extrusionOk="0">
                  <a:moveTo>
                    <a:pt x="1" y="1"/>
                  </a:moveTo>
                  <a:lnTo>
                    <a:pt x="1" y="22939"/>
                  </a:lnTo>
                  <a:lnTo>
                    <a:pt x="2959" y="2293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8615360" y="4295168"/>
              <a:ext cx="94688" cy="848320"/>
            </a:xfrm>
            <a:custGeom>
              <a:avLst/>
              <a:gdLst/>
              <a:ahLst/>
              <a:cxnLst/>
              <a:rect l="l" t="t" r="r" b="b"/>
              <a:pathLst>
                <a:path w="2959" h="26510" extrusionOk="0">
                  <a:moveTo>
                    <a:pt x="0" y="0"/>
                  </a:moveTo>
                  <a:lnTo>
                    <a:pt x="0" y="26510"/>
                  </a:lnTo>
                  <a:lnTo>
                    <a:pt x="2958" y="26510"/>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9029696" y="4409440"/>
              <a:ext cx="92896" cy="734048"/>
            </a:xfrm>
            <a:custGeom>
              <a:avLst/>
              <a:gdLst/>
              <a:ahLst/>
              <a:cxnLst/>
              <a:rect l="l" t="t" r="r" b="b"/>
              <a:pathLst>
                <a:path w="2903" h="22939" extrusionOk="0">
                  <a:moveTo>
                    <a:pt x="0" y="1"/>
                  </a:moveTo>
                  <a:lnTo>
                    <a:pt x="0" y="22939"/>
                  </a:lnTo>
                  <a:lnTo>
                    <a:pt x="2902" y="22939"/>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8893952" y="4180864"/>
              <a:ext cx="92896" cy="962624"/>
            </a:xfrm>
            <a:custGeom>
              <a:avLst/>
              <a:gdLst/>
              <a:ahLst/>
              <a:cxnLst/>
              <a:rect l="l" t="t" r="r" b="b"/>
              <a:pathLst>
                <a:path w="2903" h="30082" extrusionOk="0">
                  <a:moveTo>
                    <a:pt x="1" y="0"/>
                  </a:moveTo>
                  <a:lnTo>
                    <a:pt x="1" y="30082"/>
                  </a:lnTo>
                  <a:lnTo>
                    <a:pt x="2903" y="30082"/>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2"/>
          <p:cNvSpPr/>
          <p:nvPr/>
        </p:nvSpPr>
        <p:spPr>
          <a:xfrm>
            <a:off x="0" y="2229988"/>
            <a:ext cx="9144000" cy="1293056"/>
          </a:xfrm>
          <a:custGeom>
            <a:avLst/>
            <a:gdLst/>
            <a:ahLst/>
            <a:cxnLst/>
            <a:rect l="l" t="t" r="r" b="b"/>
            <a:pathLst>
              <a:path w="285750" h="40408" extrusionOk="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465573"/>
        </a:solidFill>
        <a:effectLst/>
      </p:bgPr>
    </p:bg>
    <p:spTree>
      <p:nvGrpSpPr>
        <p:cNvPr id="1" name="Shape 114"/>
        <p:cNvGrpSpPr/>
        <p:nvPr/>
      </p:nvGrpSpPr>
      <p:grpSpPr>
        <a:xfrm>
          <a:off x="0" y="0"/>
          <a:ext cx="0" cy="0"/>
          <a:chOff x="0" y="0"/>
          <a:chExt cx="0" cy="0"/>
        </a:xfrm>
      </p:grpSpPr>
      <p:sp>
        <p:nvSpPr>
          <p:cNvPr id="115" name="Google Shape;115;p3"/>
          <p:cNvSpPr txBox="1">
            <a:spLocks noGrp="1"/>
          </p:cNvSpPr>
          <p:nvPr>
            <p:ph type="ctrTitle"/>
          </p:nvPr>
        </p:nvSpPr>
        <p:spPr>
          <a:xfrm>
            <a:off x="448270" y="668942"/>
            <a:ext cx="7772400" cy="1159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16" name="Google Shape;116;p3"/>
          <p:cNvSpPr txBox="1">
            <a:spLocks noGrp="1"/>
          </p:cNvSpPr>
          <p:nvPr>
            <p:ph type="subTitle" idx="1"/>
          </p:nvPr>
        </p:nvSpPr>
        <p:spPr>
          <a:xfrm>
            <a:off x="448270" y="1585135"/>
            <a:ext cx="77724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800"/>
              <a:buNone/>
              <a:defRPr sz="1800">
                <a:solidFill>
                  <a:schemeClr val="accent2"/>
                </a:solidFill>
              </a:defRPr>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a:endParaRPr/>
          </a:p>
        </p:txBody>
      </p:sp>
      <p:grpSp>
        <p:nvGrpSpPr>
          <p:cNvPr id="117" name="Google Shape;117;p3"/>
          <p:cNvGrpSpPr/>
          <p:nvPr/>
        </p:nvGrpSpPr>
        <p:grpSpPr>
          <a:xfrm>
            <a:off x="28550" y="2196764"/>
            <a:ext cx="9094048" cy="2946825"/>
            <a:chOff x="28544" y="3514688"/>
            <a:chExt cx="9094048" cy="1628800"/>
          </a:xfrm>
        </p:grpSpPr>
        <p:sp>
          <p:nvSpPr>
            <p:cNvPr id="118" name="Google Shape;118;p3"/>
            <p:cNvSpPr/>
            <p:nvPr/>
          </p:nvSpPr>
          <p:spPr>
            <a:xfrm>
              <a:off x="300032" y="4491616"/>
              <a:ext cx="228608" cy="651872"/>
            </a:xfrm>
            <a:custGeom>
              <a:avLst/>
              <a:gdLst/>
              <a:ahLst/>
              <a:cxnLst/>
              <a:rect l="l" t="t" r="r" b="b"/>
              <a:pathLst>
                <a:path w="7144" h="20371" extrusionOk="0">
                  <a:moveTo>
                    <a:pt x="0" y="0"/>
                  </a:moveTo>
                  <a:lnTo>
                    <a:pt x="0" y="20371"/>
                  </a:lnTo>
                  <a:lnTo>
                    <a:pt x="7144" y="20371"/>
                  </a:lnTo>
                  <a:lnTo>
                    <a:pt x="7144"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8544" y="4220160"/>
              <a:ext cx="228640" cy="923328"/>
            </a:xfrm>
            <a:custGeom>
              <a:avLst/>
              <a:gdLst/>
              <a:ahLst/>
              <a:cxnLst/>
              <a:rect l="l" t="t" r="r" b="b"/>
              <a:pathLst>
                <a:path w="7145" h="28854" extrusionOk="0">
                  <a:moveTo>
                    <a:pt x="1" y="0"/>
                  </a:moveTo>
                  <a:lnTo>
                    <a:pt x="1" y="28854"/>
                  </a:lnTo>
                  <a:lnTo>
                    <a:pt x="7145" y="28854"/>
                  </a:lnTo>
                  <a:lnTo>
                    <a:pt x="7145"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576832" y="3939744"/>
              <a:ext cx="230432" cy="1203744"/>
            </a:xfrm>
            <a:custGeom>
              <a:avLst/>
              <a:gdLst/>
              <a:ahLst/>
              <a:cxnLst/>
              <a:rect l="l" t="t" r="r" b="b"/>
              <a:pathLst>
                <a:path w="7201" h="37617" extrusionOk="0">
                  <a:moveTo>
                    <a:pt x="1" y="1"/>
                  </a:moveTo>
                  <a:lnTo>
                    <a:pt x="1" y="37617"/>
                  </a:lnTo>
                  <a:lnTo>
                    <a:pt x="7200" y="37617"/>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53664" y="4120128"/>
              <a:ext cx="230400" cy="1023360"/>
            </a:xfrm>
            <a:custGeom>
              <a:avLst/>
              <a:gdLst/>
              <a:ahLst/>
              <a:cxnLst/>
              <a:rect l="l" t="t" r="r" b="b"/>
              <a:pathLst>
                <a:path w="7200" h="31980" extrusionOk="0">
                  <a:moveTo>
                    <a:pt x="0" y="1"/>
                  </a:moveTo>
                  <a:lnTo>
                    <a:pt x="0" y="31980"/>
                  </a:lnTo>
                  <a:lnTo>
                    <a:pt x="7200" y="3198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130496" y="4627328"/>
              <a:ext cx="230400" cy="516160"/>
            </a:xfrm>
            <a:custGeom>
              <a:avLst/>
              <a:gdLst/>
              <a:ahLst/>
              <a:cxnLst/>
              <a:rect l="l" t="t" r="r" b="b"/>
              <a:pathLst>
                <a:path w="7200" h="16130" extrusionOk="0">
                  <a:moveTo>
                    <a:pt x="0" y="1"/>
                  </a:moveTo>
                  <a:lnTo>
                    <a:pt x="0" y="16130"/>
                  </a:lnTo>
                  <a:lnTo>
                    <a:pt x="7200" y="1613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409088" y="3821888"/>
              <a:ext cx="228640" cy="1321600"/>
            </a:xfrm>
            <a:custGeom>
              <a:avLst/>
              <a:gdLst/>
              <a:ahLst/>
              <a:cxnLst/>
              <a:rect l="l" t="t" r="r" b="b"/>
              <a:pathLst>
                <a:path w="7145" h="41300" extrusionOk="0">
                  <a:moveTo>
                    <a:pt x="1" y="0"/>
                  </a:moveTo>
                  <a:lnTo>
                    <a:pt x="1" y="41300"/>
                  </a:lnTo>
                  <a:lnTo>
                    <a:pt x="7144" y="41300"/>
                  </a:lnTo>
                  <a:lnTo>
                    <a:pt x="7144"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685920" y="4175488"/>
              <a:ext cx="230400" cy="968000"/>
            </a:xfrm>
            <a:custGeom>
              <a:avLst/>
              <a:gdLst/>
              <a:ahLst/>
              <a:cxnLst/>
              <a:rect l="l" t="t" r="r" b="b"/>
              <a:pathLst>
                <a:path w="7200" h="30250" extrusionOk="0">
                  <a:moveTo>
                    <a:pt x="0" y="1"/>
                  </a:moveTo>
                  <a:lnTo>
                    <a:pt x="0" y="30250"/>
                  </a:lnTo>
                  <a:lnTo>
                    <a:pt x="7200" y="3025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1962720" y="3939744"/>
              <a:ext cx="230432" cy="1203744"/>
            </a:xfrm>
            <a:custGeom>
              <a:avLst/>
              <a:gdLst/>
              <a:ahLst/>
              <a:cxnLst/>
              <a:rect l="l" t="t" r="r" b="b"/>
              <a:pathLst>
                <a:path w="7201" h="37617" extrusionOk="0">
                  <a:moveTo>
                    <a:pt x="1" y="1"/>
                  </a:moveTo>
                  <a:lnTo>
                    <a:pt x="1" y="37617"/>
                  </a:lnTo>
                  <a:lnTo>
                    <a:pt x="7200" y="37617"/>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239552" y="4355872"/>
              <a:ext cx="230400" cy="787616"/>
            </a:xfrm>
            <a:custGeom>
              <a:avLst/>
              <a:gdLst/>
              <a:ahLst/>
              <a:cxnLst/>
              <a:rect l="l" t="t" r="r" b="b"/>
              <a:pathLst>
                <a:path w="7200" h="24613" extrusionOk="0">
                  <a:moveTo>
                    <a:pt x="0" y="1"/>
                  </a:moveTo>
                  <a:lnTo>
                    <a:pt x="0" y="24613"/>
                  </a:lnTo>
                  <a:lnTo>
                    <a:pt x="7200" y="24613"/>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516384" y="3821888"/>
              <a:ext cx="230400" cy="1321600"/>
            </a:xfrm>
            <a:custGeom>
              <a:avLst/>
              <a:gdLst/>
              <a:ahLst/>
              <a:cxnLst/>
              <a:rect l="l" t="t" r="r" b="b"/>
              <a:pathLst>
                <a:path w="7200" h="41300" extrusionOk="0">
                  <a:moveTo>
                    <a:pt x="0" y="0"/>
                  </a:moveTo>
                  <a:lnTo>
                    <a:pt x="0" y="41300"/>
                  </a:lnTo>
                  <a:lnTo>
                    <a:pt x="7200" y="4130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794976" y="4175488"/>
              <a:ext cx="228640" cy="968000"/>
            </a:xfrm>
            <a:custGeom>
              <a:avLst/>
              <a:gdLst/>
              <a:ahLst/>
              <a:cxnLst/>
              <a:rect l="l" t="t" r="r" b="b"/>
              <a:pathLst>
                <a:path w="7145" h="30250" extrusionOk="0">
                  <a:moveTo>
                    <a:pt x="1" y="1"/>
                  </a:moveTo>
                  <a:lnTo>
                    <a:pt x="1" y="30250"/>
                  </a:lnTo>
                  <a:lnTo>
                    <a:pt x="7144" y="30250"/>
                  </a:lnTo>
                  <a:lnTo>
                    <a:pt x="7144"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3071808" y="3659360"/>
              <a:ext cx="230400" cy="1484128"/>
            </a:xfrm>
            <a:custGeom>
              <a:avLst/>
              <a:gdLst/>
              <a:ahLst/>
              <a:cxnLst/>
              <a:rect l="l" t="t" r="r" b="b"/>
              <a:pathLst>
                <a:path w="7200" h="46379" extrusionOk="0">
                  <a:moveTo>
                    <a:pt x="0" y="1"/>
                  </a:moveTo>
                  <a:lnTo>
                    <a:pt x="0" y="46379"/>
                  </a:lnTo>
                  <a:lnTo>
                    <a:pt x="7200" y="46379"/>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3348608" y="3821888"/>
              <a:ext cx="230432" cy="1321600"/>
            </a:xfrm>
            <a:custGeom>
              <a:avLst/>
              <a:gdLst/>
              <a:ahLst/>
              <a:cxnLst/>
              <a:rect l="l" t="t" r="r" b="b"/>
              <a:pathLst>
                <a:path w="7201" h="41300" extrusionOk="0">
                  <a:moveTo>
                    <a:pt x="1" y="0"/>
                  </a:moveTo>
                  <a:lnTo>
                    <a:pt x="1" y="41300"/>
                  </a:lnTo>
                  <a:lnTo>
                    <a:pt x="7200" y="4130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3625440" y="4220160"/>
              <a:ext cx="230400" cy="923328"/>
            </a:xfrm>
            <a:custGeom>
              <a:avLst/>
              <a:gdLst/>
              <a:ahLst/>
              <a:cxnLst/>
              <a:rect l="l" t="t" r="r" b="b"/>
              <a:pathLst>
                <a:path w="7200" h="28854" extrusionOk="0">
                  <a:moveTo>
                    <a:pt x="0" y="0"/>
                  </a:moveTo>
                  <a:lnTo>
                    <a:pt x="0" y="28854"/>
                  </a:lnTo>
                  <a:lnTo>
                    <a:pt x="7200" y="28854"/>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3904032" y="4491616"/>
              <a:ext cx="228640" cy="651872"/>
            </a:xfrm>
            <a:custGeom>
              <a:avLst/>
              <a:gdLst/>
              <a:ahLst/>
              <a:cxnLst/>
              <a:rect l="l" t="t" r="r" b="b"/>
              <a:pathLst>
                <a:path w="7145" h="20371" extrusionOk="0">
                  <a:moveTo>
                    <a:pt x="1" y="0"/>
                  </a:moveTo>
                  <a:lnTo>
                    <a:pt x="1" y="20371"/>
                  </a:lnTo>
                  <a:lnTo>
                    <a:pt x="7145" y="20371"/>
                  </a:lnTo>
                  <a:lnTo>
                    <a:pt x="7145"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4180864" y="4284448"/>
              <a:ext cx="230432" cy="859040"/>
            </a:xfrm>
            <a:custGeom>
              <a:avLst/>
              <a:gdLst/>
              <a:ahLst/>
              <a:cxnLst/>
              <a:rect l="l" t="t" r="r" b="b"/>
              <a:pathLst>
                <a:path w="7201" h="26845" extrusionOk="0">
                  <a:moveTo>
                    <a:pt x="0" y="0"/>
                  </a:moveTo>
                  <a:lnTo>
                    <a:pt x="0" y="26845"/>
                  </a:lnTo>
                  <a:lnTo>
                    <a:pt x="7200" y="26845"/>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4457696" y="4004032"/>
              <a:ext cx="230400" cy="1139456"/>
            </a:xfrm>
            <a:custGeom>
              <a:avLst/>
              <a:gdLst/>
              <a:ahLst/>
              <a:cxnLst/>
              <a:rect l="l" t="t" r="r" b="b"/>
              <a:pathLst>
                <a:path w="7200" h="35608" extrusionOk="0">
                  <a:moveTo>
                    <a:pt x="0" y="1"/>
                  </a:moveTo>
                  <a:lnTo>
                    <a:pt x="0" y="35608"/>
                  </a:lnTo>
                  <a:lnTo>
                    <a:pt x="7200" y="35608"/>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4734496" y="3821888"/>
              <a:ext cx="230432" cy="1321600"/>
            </a:xfrm>
            <a:custGeom>
              <a:avLst/>
              <a:gdLst/>
              <a:ahLst/>
              <a:cxnLst/>
              <a:rect l="l" t="t" r="r" b="b"/>
              <a:pathLst>
                <a:path w="7201" h="41300" extrusionOk="0">
                  <a:moveTo>
                    <a:pt x="1" y="0"/>
                  </a:moveTo>
                  <a:lnTo>
                    <a:pt x="1" y="41300"/>
                  </a:lnTo>
                  <a:lnTo>
                    <a:pt x="7200" y="4130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5011328" y="3514688"/>
              <a:ext cx="230400" cy="1628800"/>
            </a:xfrm>
            <a:custGeom>
              <a:avLst/>
              <a:gdLst/>
              <a:ahLst/>
              <a:cxnLst/>
              <a:rect l="l" t="t" r="r" b="b"/>
              <a:pathLst>
                <a:path w="7200" h="50900" extrusionOk="0">
                  <a:moveTo>
                    <a:pt x="0" y="1"/>
                  </a:moveTo>
                  <a:lnTo>
                    <a:pt x="0" y="50900"/>
                  </a:lnTo>
                  <a:lnTo>
                    <a:pt x="7200" y="5090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5289920" y="3939744"/>
              <a:ext cx="228640" cy="1203744"/>
            </a:xfrm>
            <a:custGeom>
              <a:avLst/>
              <a:gdLst/>
              <a:ahLst/>
              <a:cxnLst/>
              <a:rect l="l" t="t" r="r" b="b"/>
              <a:pathLst>
                <a:path w="7145" h="37617" extrusionOk="0">
                  <a:moveTo>
                    <a:pt x="1" y="1"/>
                  </a:moveTo>
                  <a:lnTo>
                    <a:pt x="1" y="37617"/>
                  </a:lnTo>
                  <a:lnTo>
                    <a:pt x="7145" y="37617"/>
                  </a:lnTo>
                  <a:lnTo>
                    <a:pt x="7145"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566752" y="3704000"/>
              <a:ext cx="230432" cy="1439488"/>
            </a:xfrm>
            <a:custGeom>
              <a:avLst/>
              <a:gdLst/>
              <a:ahLst/>
              <a:cxnLst/>
              <a:rect l="l" t="t" r="r" b="b"/>
              <a:pathLst>
                <a:path w="7201" h="44984" extrusionOk="0">
                  <a:moveTo>
                    <a:pt x="0" y="1"/>
                  </a:moveTo>
                  <a:lnTo>
                    <a:pt x="0" y="44984"/>
                  </a:lnTo>
                  <a:lnTo>
                    <a:pt x="7200" y="44984"/>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5843584" y="3821888"/>
              <a:ext cx="230400" cy="1321600"/>
            </a:xfrm>
            <a:custGeom>
              <a:avLst/>
              <a:gdLst/>
              <a:ahLst/>
              <a:cxnLst/>
              <a:rect l="l" t="t" r="r" b="b"/>
              <a:pathLst>
                <a:path w="7200" h="41300" extrusionOk="0">
                  <a:moveTo>
                    <a:pt x="0" y="0"/>
                  </a:moveTo>
                  <a:lnTo>
                    <a:pt x="0" y="41300"/>
                  </a:lnTo>
                  <a:lnTo>
                    <a:pt x="7200" y="4130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6120384" y="4329088"/>
              <a:ext cx="230432" cy="814400"/>
            </a:xfrm>
            <a:custGeom>
              <a:avLst/>
              <a:gdLst/>
              <a:ahLst/>
              <a:cxnLst/>
              <a:rect l="l" t="t" r="r" b="b"/>
              <a:pathLst>
                <a:path w="7201" h="25450" extrusionOk="0">
                  <a:moveTo>
                    <a:pt x="1" y="0"/>
                  </a:moveTo>
                  <a:lnTo>
                    <a:pt x="1" y="25450"/>
                  </a:lnTo>
                  <a:lnTo>
                    <a:pt x="7200" y="2545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6399008" y="4120128"/>
              <a:ext cx="228608" cy="1023360"/>
            </a:xfrm>
            <a:custGeom>
              <a:avLst/>
              <a:gdLst/>
              <a:ahLst/>
              <a:cxnLst/>
              <a:rect l="l" t="t" r="r" b="b"/>
              <a:pathLst>
                <a:path w="7144" h="31980" extrusionOk="0">
                  <a:moveTo>
                    <a:pt x="0" y="1"/>
                  </a:moveTo>
                  <a:lnTo>
                    <a:pt x="0" y="31980"/>
                  </a:lnTo>
                  <a:lnTo>
                    <a:pt x="7144" y="31980"/>
                  </a:lnTo>
                  <a:lnTo>
                    <a:pt x="7144"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6675808" y="4538048"/>
              <a:ext cx="230432" cy="605440"/>
            </a:xfrm>
            <a:custGeom>
              <a:avLst/>
              <a:gdLst/>
              <a:ahLst/>
              <a:cxnLst/>
              <a:rect l="l" t="t" r="r" b="b"/>
              <a:pathLst>
                <a:path w="7201" h="18920" extrusionOk="0">
                  <a:moveTo>
                    <a:pt x="1" y="0"/>
                  </a:moveTo>
                  <a:lnTo>
                    <a:pt x="1" y="18920"/>
                  </a:lnTo>
                  <a:lnTo>
                    <a:pt x="7200" y="1892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6952640" y="3939744"/>
              <a:ext cx="230432" cy="1203744"/>
            </a:xfrm>
            <a:custGeom>
              <a:avLst/>
              <a:gdLst/>
              <a:ahLst/>
              <a:cxnLst/>
              <a:rect l="l" t="t" r="r" b="b"/>
              <a:pathLst>
                <a:path w="7201" h="37617" extrusionOk="0">
                  <a:moveTo>
                    <a:pt x="0" y="1"/>
                  </a:moveTo>
                  <a:lnTo>
                    <a:pt x="0" y="37617"/>
                  </a:lnTo>
                  <a:lnTo>
                    <a:pt x="7200" y="37617"/>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7229472" y="4220160"/>
              <a:ext cx="230400" cy="923328"/>
            </a:xfrm>
            <a:custGeom>
              <a:avLst/>
              <a:gdLst/>
              <a:ahLst/>
              <a:cxnLst/>
              <a:rect l="l" t="t" r="r" b="b"/>
              <a:pathLst>
                <a:path w="7200" h="28854" extrusionOk="0">
                  <a:moveTo>
                    <a:pt x="0" y="0"/>
                  </a:moveTo>
                  <a:lnTo>
                    <a:pt x="0" y="28854"/>
                  </a:lnTo>
                  <a:lnTo>
                    <a:pt x="7200" y="28854"/>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7506272" y="3768288"/>
              <a:ext cx="230432" cy="1375200"/>
            </a:xfrm>
            <a:custGeom>
              <a:avLst/>
              <a:gdLst/>
              <a:ahLst/>
              <a:cxnLst/>
              <a:rect l="l" t="t" r="r" b="b"/>
              <a:pathLst>
                <a:path w="7201" h="42975" extrusionOk="0">
                  <a:moveTo>
                    <a:pt x="1" y="1"/>
                  </a:moveTo>
                  <a:lnTo>
                    <a:pt x="1" y="42975"/>
                  </a:lnTo>
                  <a:lnTo>
                    <a:pt x="7200" y="42975"/>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7784896" y="4004032"/>
              <a:ext cx="228608" cy="1139456"/>
            </a:xfrm>
            <a:custGeom>
              <a:avLst/>
              <a:gdLst/>
              <a:ahLst/>
              <a:cxnLst/>
              <a:rect l="l" t="t" r="r" b="b"/>
              <a:pathLst>
                <a:path w="7144" h="35608" extrusionOk="0">
                  <a:moveTo>
                    <a:pt x="0" y="1"/>
                  </a:moveTo>
                  <a:lnTo>
                    <a:pt x="0" y="35608"/>
                  </a:lnTo>
                  <a:lnTo>
                    <a:pt x="7144" y="35608"/>
                  </a:lnTo>
                  <a:lnTo>
                    <a:pt x="7144"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8061696" y="3596864"/>
              <a:ext cx="230432" cy="1546624"/>
            </a:xfrm>
            <a:custGeom>
              <a:avLst/>
              <a:gdLst/>
              <a:ahLst/>
              <a:cxnLst/>
              <a:rect l="l" t="t" r="r" b="b"/>
              <a:pathLst>
                <a:path w="7201" h="48332" extrusionOk="0">
                  <a:moveTo>
                    <a:pt x="1" y="0"/>
                  </a:moveTo>
                  <a:lnTo>
                    <a:pt x="1" y="48332"/>
                  </a:lnTo>
                  <a:lnTo>
                    <a:pt x="7200" y="48332"/>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8338528" y="3514688"/>
              <a:ext cx="230400" cy="1628800"/>
            </a:xfrm>
            <a:custGeom>
              <a:avLst/>
              <a:gdLst/>
              <a:ahLst/>
              <a:cxnLst/>
              <a:rect l="l" t="t" r="r" b="b"/>
              <a:pathLst>
                <a:path w="7200" h="50900" extrusionOk="0">
                  <a:moveTo>
                    <a:pt x="0" y="1"/>
                  </a:moveTo>
                  <a:lnTo>
                    <a:pt x="0" y="50900"/>
                  </a:lnTo>
                  <a:lnTo>
                    <a:pt x="7200" y="5090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8615360" y="3939744"/>
              <a:ext cx="230400" cy="1203744"/>
            </a:xfrm>
            <a:custGeom>
              <a:avLst/>
              <a:gdLst/>
              <a:ahLst/>
              <a:cxnLst/>
              <a:rect l="l" t="t" r="r" b="b"/>
              <a:pathLst>
                <a:path w="7200" h="37617" extrusionOk="0">
                  <a:moveTo>
                    <a:pt x="0" y="1"/>
                  </a:moveTo>
                  <a:lnTo>
                    <a:pt x="0" y="37617"/>
                  </a:lnTo>
                  <a:lnTo>
                    <a:pt x="7200" y="37617"/>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8893952" y="3596864"/>
              <a:ext cx="228640" cy="1546624"/>
            </a:xfrm>
            <a:custGeom>
              <a:avLst/>
              <a:gdLst/>
              <a:ahLst/>
              <a:cxnLst/>
              <a:rect l="l" t="t" r="r" b="b"/>
              <a:pathLst>
                <a:path w="7145" h="48332" extrusionOk="0">
                  <a:moveTo>
                    <a:pt x="1" y="0"/>
                  </a:moveTo>
                  <a:lnTo>
                    <a:pt x="1" y="48332"/>
                  </a:lnTo>
                  <a:lnTo>
                    <a:pt x="7144" y="48332"/>
                  </a:lnTo>
                  <a:lnTo>
                    <a:pt x="7144"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51;p3"/>
          <p:cNvGrpSpPr/>
          <p:nvPr/>
        </p:nvGrpSpPr>
        <p:grpSpPr>
          <a:xfrm>
            <a:off x="28550" y="3359978"/>
            <a:ext cx="9094048" cy="1783611"/>
            <a:chOff x="28544" y="4157632"/>
            <a:chExt cx="9094048" cy="985856"/>
          </a:xfrm>
        </p:grpSpPr>
        <p:sp>
          <p:nvSpPr>
            <p:cNvPr id="152" name="Google Shape;152;p3"/>
            <p:cNvSpPr/>
            <p:nvPr/>
          </p:nvSpPr>
          <p:spPr>
            <a:xfrm>
              <a:off x="435744" y="4782720"/>
              <a:ext cx="92896" cy="360768"/>
            </a:xfrm>
            <a:custGeom>
              <a:avLst/>
              <a:gdLst/>
              <a:ahLst/>
              <a:cxnLst/>
              <a:rect l="l" t="t" r="r" b="b"/>
              <a:pathLst>
                <a:path w="2903" h="11274" extrusionOk="0">
                  <a:moveTo>
                    <a:pt x="1" y="0"/>
                  </a:moveTo>
                  <a:lnTo>
                    <a:pt x="1" y="11274"/>
                  </a:lnTo>
                  <a:lnTo>
                    <a:pt x="2903" y="11274"/>
                  </a:lnTo>
                  <a:lnTo>
                    <a:pt x="2903"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300032" y="4638048"/>
              <a:ext cx="92896" cy="505440"/>
            </a:xfrm>
            <a:custGeom>
              <a:avLst/>
              <a:gdLst/>
              <a:ahLst/>
              <a:cxnLst/>
              <a:rect l="l" t="t" r="r" b="b"/>
              <a:pathLst>
                <a:path w="2903" h="15795" extrusionOk="0">
                  <a:moveTo>
                    <a:pt x="0" y="1"/>
                  </a:moveTo>
                  <a:lnTo>
                    <a:pt x="0" y="15795"/>
                  </a:lnTo>
                  <a:lnTo>
                    <a:pt x="2902" y="15795"/>
                  </a:lnTo>
                  <a:lnTo>
                    <a:pt x="2902"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164288" y="4571968"/>
              <a:ext cx="92896" cy="571520"/>
            </a:xfrm>
            <a:custGeom>
              <a:avLst/>
              <a:gdLst/>
              <a:ahLst/>
              <a:cxnLst/>
              <a:rect l="l" t="t" r="r" b="b"/>
              <a:pathLst>
                <a:path w="2903" h="17860" extrusionOk="0">
                  <a:moveTo>
                    <a:pt x="1" y="1"/>
                  </a:moveTo>
                  <a:lnTo>
                    <a:pt x="1" y="17860"/>
                  </a:lnTo>
                  <a:lnTo>
                    <a:pt x="2903" y="17860"/>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28544" y="4739840"/>
              <a:ext cx="92928" cy="403648"/>
            </a:xfrm>
            <a:custGeom>
              <a:avLst/>
              <a:gdLst/>
              <a:ahLst/>
              <a:cxnLst/>
              <a:rect l="l" t="t" r="r" b="b"/>
              <a:pathLst>
                <a:path w="2904" h="12614" extrusionOk="0">
                  <a:moveTo>
                    <a:pt x="1" y="1"/>
                  </a:moveTo>
                  <a:lnTo>
                    <a:pt x="1" y="12614"/>
                  </a:lnTo>
                  <a:lnTo>
                    <a:pt x="2903" y="12614"/>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712576"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576832" y="4752352"/>
              <a:ext cx="94688" cy="391136"/>
            </a:xfrm>
            <a:custGeom>
              <a:avLst/>
              <a:gdLst/>
              <a:ahLst/>
              <a:cxnLst/>
              <a:rect l="l" t="t" r="r" b="b"/>
              <a:pathLst>
                <a:path w="2959" h="12223" extrusionOk="0">
                  <a:moveTo>
                    <a:pt x="1" y="1"/>
                  </a:moveTo>
                  <a:lnTo>
                    <a:pt x="1" y="12223"/>
                  </a:lnTo>
                  <a:lnTo>
                    <a:pt x="2959" y="12223"/>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989408" y="4386240"/>
              <a:ext cx="94656" cy="757248"/>
            </a:xfrm>
            <a:custGeom>
              <a:avLst/>
              <a:gdLst/>
              <a:ahLst/>
              <a:cxnLst/>
              <a:rect l="l" t="t" r="r" b="b"/>
              <a:pathLst>
                <a:path w="2958" h="23664" extrusionOk="0">
                  <a:moveTo>
                    <a:pt x="0" y="0"/>
                  </a:moveTo>
                  <a:lnTo>
                    <a:pt x="0" y="23664"/>
                  </a:lnTo>
                  <a:lnTo>
                    <a:pt x="2958" y="23664"/>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853664" y="4500544"/>
              <a:ext cx="94688" cy="642944"/>
            </a:xfrm>
            <a:custGeom>
              <a:avLst/>
              <a:gdLst/>
              <a:ahLst/>
              <a:cxnLst/>
              <a:rect l="l" t="t" r="r" b="b"/>
              <a:pathLst>
                <a:path w="2959" h="20092" extrusionOk="0">
                  <a:moveTo>
                    <a:pt x="0" y="0"/>
                  </a:moveTo>
                  <a:lnTo>
                    <a:pt x="0" y="20092"/>
                  </a:lnTo>
                  <a:lnTo>
                    <a:pt x="2958" y="20092"/>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266208" y="4721984"/>
              <a:ext cx="94688" cy="421504"/>
            </a:xfrm>
            <a:custGeom>
              <a:avLst/>
              <a:gdLst/>
              <a:ahLst/>
              <a:cxnLst/>
              <a:rect l="l" t="t" r="r" b="b"/>
              <a:pathLst>
                <a:path w="2959" h="13172" extrusionOk="0">
                  <a:moveTo>
                    <a:pt x="1" y="1"/>
                  </a:moveTo>
                  <a:lnTo>
                    <a:pt x="1" y="13172"/>
                  </a:lnTo>
                  <a:lnTo>
                    <a:pt x="2959" y="1317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130496" y="4518400"/>
              <a:ext cx="94688" cy="625088"/>
            </a:xfrm>
            <a:custGeom>
              <a:avLst/>
              <a:gdLst/>
              <a:ahLst/>
              <a:cxnLst/>
              <a:rect l="l" t="t" r="r" b="b"/>
              <a:pathLst>
                <a:path w="2959" h="19534" extrusionOk="0">
                  <a:moveTo>
                    <a:pt x="0" y="0"/>
                  </a:moveTo>
                  <a:lnTo>
                    <a:pt x="0" y="19534"/>
                  </a:lnTo>
                  <a:lnTo>
                    <a:pt x="2958" y="19534"/>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543040"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407296" y="4721984"/>
              <a:ext cx="94688" cy="421504"/>
            </a:xfrm>
            <a:custGeom>
              <a:avLst/>
              <a:gdLst/>
              <a:ahLst/>
              <a:cxnLst/>
              <a:rect l="l" t="t" r="r" b="b"/>
              <a:pathLst>
                <a:path w="2959" h="13172" extrusionOk="0">
                  <a:moveTo>
                    <a:pt x="1" y="1"/>
                  </a:moveTo>
                  <a:lnTo>
                    <a:pt x="1" y="13172"/>
                  </a:lnTo>
                  <a:lnTo>
                    <a:pt x="2959" y="1317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821632" y="4457664"/>
              <a:ext cx="92896" cy="685824"/>
            </a:xfrm>
            <a:custGeom>
              <a:avLst/>
              <a:gdLst/>
              <a:ahLst/>
              <a:cxnLst/>
              <a:rect l="l" t="t" r="r" b="b"/>
              <a:pathLst>
                <a:path w="2903" h="21432" extrusionOk="0">
                  <a:moveTo>
                    <a:pt x="1" y="1"/>
                  </a:moveTo>
                  <a:lnTo>
                    <a:pt x="1" y="21432"/>
                  </a:lnTo>
                  <a:lnTo>
                    <a:pt x="2903" y="21432"/>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685920" y="4638048"/>
              <a:ext cx="94688" cy="505440"/>
            </a:xfrm>
            <a:custGeom>
              <a:avLst/>
              <a:gdLst/>
              <a:ahLst/>
              <a:cxnLst/>
              <a:rect l="l" t="t" r="r" b="b"/>
              <a:pathLst>
                <a:path w="2959" h="15795" extrusionOk="0">
                  <a:moveTo>
                    <a:pt x="0" y="1"/>
                  </a:moveTo>
                  <a:lnTo>
                    <a:pt x="0" y="15795"/>
                  </a:lnTo>
                  <a:lnTo>
                    <a:pt x="2958" y="15795"/>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2098464" y="4386240"/>
              <a:ext cx="94688" cy="757248"/>
            </a:xfrm>
            <a:custGeom>
              <a:avLst/>
              <a:gdLst/>
              <a:ahLst/>
              <a:cxnLst/>
              <a:rect l="l" t="t" r="r" b="b"/>
              <a:pathLst>
                <a:path w="2959" h="23664" extrusionOk="0">
                  <a:moveTo>
                    <a:pt x="0" y="0"/>
                  </a:moveTo>
                  <a:lnTo>
                    <a:pt x="0" y="23664"/>
                  </a:lnTo>
                  <a:lnTo>
                    <a:pt x="2958" y="23664"/>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962720" y="4457664"/>
              <a:ext cx="94688" cy="685824"/>
            </a:xfrm>
            <a:custGeom>
              <a:avLst/>
              <a:gdLst/>
              <a:ahLst/>
              <a:cxnLst/>
              <a:rect l="l" t="t" r="r" b="b"/>
              <a:pathLst>
                <a:path w="2959" h="21432" extrusionOk="0">
                  <a:moveTo>
                    <a:pt x="1" y="1"/>
                  </a:moveTo>
                  <a:lnTo>
                    <a:pt x="1" y="21432"/>
                  </a:lnTo>
                  <a:lnTo>
                    <a:pt x="2959" y="2143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2375296" y="4711264"/>
              <a:ext cx="94656" cy="432224"/>
            </a:xfrm>
            <a:custGeom>
              <a:avLst/>
              <a:gdLst/>
              <a:ahLst/>
              <a:cxnLst/>
              <a:rect l="l" t="t" r="r" b="b"/>
              <a:pathLst>
                <a:path w="2958" h="13507" extrusionOk="0">
                  <a:moveTo>
                    <a:pt x="0" y="1"/>
                  </a:moveTo>
                  <a:lnTo>
                    <a:pt x="0" y="13507"/>
                  </a:lnTo>
                  <a:lnTo>
                    <a:pt x="2958" y="13507"/>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2239552" y="4536256"/>
              <a:ext cx="94688" cy="607232"/>
            </a:xfrm>
            <a:custGeom>
              <a:avLst/>
              <a:gdLst/>
              <a:ahLst/>
              <a:cxnLst/>
              <a:rect l="l" t="t" r="r" b="b"/>
              <a:pathLst>
                <a:path w="2959" h="18976" extrusionOk="0">
                  <a:moveTo>
                    <a:pt x="0" y="0"/>
                  </a:moveTo>
                  <a:lnTo>
                    <a:pt x="0" y="18976"/>
                  </a:lnTo>
                  <a:lnTo>
                    <a:pt x="2958" y="18976"/>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2652096" y="4704128"/>
              <a:ext cx="94688" cy="439360"/>
            </a:xfrm>
            <a:custGeom>
              <a:avLst/>
              <a:gdLst/>
              <a:ahLst/>
              <a:cxnLst/>
              <a:rect l="l" t="t" r="r" b="b"/>
              <a:pathLst>
                <a:path w="2959" h="13730" extrusionOk="0">
                  <a:moveTo>
                    <a:pt x="1" y="1"/>
                  </a:moveTo>
                  <a:lnTo>
                    <a:pt x="1" y="13730"/>
                  </a:lnTo>
                  <a:lnTo>
                    <a:pt x="2959" y="13730"/>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2516384" y="4764864"/>
              <a:ext cx="94688" cy="378624"/>
            </a:xfrm>
            <a:custGeom>
              <a:avLst/>
              <a:gdLst/>
              <a:ahLst/>
              <a:cxnLst/>
              <a:rect l="l" t="t" r="r" b="b"/>
              <a:pathLst>
                <a:path w="2959" h="11832" extrusionOk="0">
                  <a:moveTo>
                    <a:pt x="0" y="0"/>
                  </a:moveTo>
                  <a:lnTo>
                    <a:pt x="0" y="11832"/>
                  </a:lnTo>
                  <a:lnTo>
                    <a:pt x="2958" y="11832"/>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2930720" y="4421952"/>
              <a:ext cx="92896" cy="721536"/>
            </a:xfrm>
            <a:custGeom>
              <a:avLst/>
              <a:gdLst/>
              <a:ahLst/>
              <a:cxnLst/>
              <a:rect l="l" t="t" r="r" b="b"/>
              <a:pathLst>
                <a:path w="2903" h="22548" extrusionOk="0">
                  <a:moveTo>
                    <a:pt x="0" y="1"/>
                  </a:moveTo>
                  <a:lnTo>
                    <a:pt x="0" y="22548"/>
                  </a:lnTo>
                  <a:lnTo>
                    <a:pt x="2902" y="22548"/>
                  </a:lnTo>
                  <a:lnTo>
                    <a:pt x="2902"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2794976" y="4638048"/>
              <a:ext cx="92896" cy="505440"/>
            </a:xfrm>
            <a:custGeom>
              <a:avLst/>
              <a:gdLst/>
              <a:ahLst/>
              <a:cxnLst/>
              <a:rect l="l" t="t" r="r" b="b"/>
              <a:pathLst>
                <a:path w="2903" h="15795" extrusionOk="0">
                  <a:moveTo>
                    <a:pt x="1" y="1"/>
                  </a:moveTo>
                  <a:lnTo>
                    <a:pt x="1" y="15795"/>
                  </a:lnTo>
                  <a:lnTo>
                    <a:pt x="2903" y="15795"/>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207520" y="4386240"/>
              <a:ext cx="94688" cy="757248"/>
            </a:xfrm>
            <a:custGeom>
              <a:avLst/>
              <a:gdLst/>
              <a:ahLst/>
              <a:cxnLst/>
              <a:rect l="l" t="t" r="r" b="b"/>
              <a:pathLst>
                <a:path w="2959" h="23664" extrusionOk="0">
                  <a:moveTo>
                    <a:pt x="1" y="0"/>
                  </a:moveTo>
                  <a:lnTo>
                    <a:pt x="1" y="23664"/>
                  </a:lnTo>
                  <a:lnTo>
                    <a:pt x="2959" y="23664"/>
                  </a:lnTo>
                  <a:lnTo>
                    <a:pt x="2959"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3071808" y="4314784"/>
              <a:ext cx="94688" cy="828704"/>
            </a:xfrm>
            <a:custGeom>
              <a:avLst/>
              <a:gdLst/>
              <a:ahLst/>
              <a:cxnLst/>
              <a:rect l="l" t="t" r="r" b="b"/>
              <a:pathLst>
                <a:path w="2959" h="25897" extrusionOk="0">
                  <a:moveTo>
                    <a:pt x="0" y="1"/>
                  </a:moveTo>
                  <a:lnTo>
                    <a:pt x="0" y="25897"/>
                  </a:lnTo>
                  <a:lnTo>
                    <a:pt x="2958" y="25897"/>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3484352" y="4530912"/>
              <a:ext cx="94688" cy="612576"/>
            </a:xfrm>
            <a:custGeom>
              <a:avLst/>
              <a:gdLst/>
              <a:ahLst/>
              <a:cxnLst/>
              <a:rect l="l" t="t" r="r" b="b"/>
              <a:pathLst>
                <a:path w="2959" h="19143" extrusionOk="0">
                  <a:moveTo>
                    <a:pt x="0" y="0"/>
                  </a:moveTo>
                  <a:lnTo>
                    <a:pt x="0" y="19143"/>
                  </a:lnTo>
                  <a:lnTo>
                    <a:pt x="2958" y="19143"/>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3348608" y="4314784"/>
              <a:ext cx="94688" cy="828704"/>
            </a:xfrm>
            <a:custGeom>
              <a:avLst/>
              <a:gdLst/>
              <a:ahLst/>
              <a:cxnLst/>
              <a:rect l="l" t="t" r="r" b="b"/>
              <a:pathLst>
                <a:path w="2959" h="25897" extrusionOk="0">
                  <a:moveTo>
                    <a:pt x="1" y="1"/>
                  </a:moveTo>
                  <a:lnTo>
                    <a:pt x="1" y="25897"/>
                  </a:lnTo>
                  <a:lnTo>
                    <a:pt x="2959" y="25897"/>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3761184" y="4739840"/>
              <a:ext cx="94656" cy="403648"/>
            </a:xfrm>
            <a:custGeom>
              <a:avLst/>
              <a:gdLst/>
              <a:ahLst/>
              <a:cxnLst/>
              <a:rect l="l" t="t" r="r" b="b"/>
              <a:pathLst>
                <a:path w="2958" h="12614" extrusionOk="0">
                  <a:moveTo>
                    <a:pt x="0" y="1"/>
                  </a:moveTo>
                  <a:lnTo>
                    <a:pt x="0" y="12614"/>
                  </a:lnTo>
                  <a:lnTo>
                    <a:pt x="2958" y="12614"/>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3625440" y="4457664"/>
              <a:ext cx="94688" cy="685824"/>
            </a:xfrm>
            <a:custGeom>
              <a:avLst/>
              <a:gdLst/>
              <a:ahLst/>
              <a:cxnLst/>
              <a:rect l="l" t="t" r="r" b="b"/>
              <a:pathLst>
                <a:path w="2959" h="21432" extrusionOk="0">
                  <a:moveTo>
                    <a:pt x="0" y="1"/>
                  </a:moveTo>
                  <a:lnTo>
                    <a:pt x="0" y="21432"/>
                  </a:lnTo>
                  <a:lnTo>
                    <a:pt x="2958" y="21432"/>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4037984" y="4638048"/>
              <a:ext cx="94688" cy="505440"/>
            </a:xfrm>
            <a:custGeom>
              <a:avLst/>
              <a:gdLst/>
              <a:ahLst/>
              <a:cxnLst/>
              <a:rect l="l" t="t" r="r" b="b"/>
              <a:pathLst>
                <a:path w="2959" h="15795" extrusionOk="0">
                  <a:moveTo>
                    <a:pt x="1" y="1"/>
                  </a:moveTo>
                  <a:lnTo>
                    <a:pt x="1" y="15795"/>
                  </a:lnTo>
                  <a:lnTo>
                    <a:pt x="2959" y="15795"/>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3902272" y="4836288"/>
              <a:ext cx="94656" cy="307200"/>
            </a:xfrm>
            <a:custGeom>
              <a:avLst/>
              <a:gdLst/>
              <a:ahLst/>
              <a:cxnLst/>
              <a:rect l="l" t="t" r="r" b="b"/>
              <a:pathLst>
                <a:path w="2958" h="9600" extrusionOk="0">
                  <a:moveTo>
                    <a:pt x="0" y="1"/>
                  </a:moveTo>
                  <a:lnTo>
                    <a:pt x="0" y="9600"/>
                  </a:lnTo>
                  <a:lnTo>
                    <a:pt x="2958" y="960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4316608" y="4638048"/>
              <a:ext cx="94688" cy="505440"/>
            </a:xfrm>
            <a:custGeom>
              <a:avLst/>
              <a:gdLst/>
              <a:ahLst/>
              <a:cxnLst/>
              <a:rect l="l" t="t" r="r" b="b"/>
              <a:pathLst>
                <a:path w="2959" h="15795" extrusionOk="0">
                  <a:moveTo>
                    <a:pt x="0" y="1"/>
                  </a:moveTo>
                  <a:lnTo>
                    <a:pt x="0" y="15795"/>
                  </a:lnTo>
                  <a:lnTo>
                    <a:pt x="2958" y="15795"/>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4180864" y="4739840"/>
              <a:ext cx="94688" cy="403648"/>
            </a:xfrm>
            <a:custGeom>
              <a:avLst/>
              <a:gdLst/>
              <a:ahLst/>
              <a:cxnLst/>
              <a:rect l="l" t="t" r="r" b="b"/>
              <a:pathLst>
                <a:path w="2959" h="12614" extrusionOk="0">
                  <a:moveTo>
                    <a:pt x="0" y="1"/>
                  </a:moveTo>
                  <a:lnTo>
                    <a:pt x="0" y="12614"/>
                  </a:lnTo>
                  <a:lnTo>
                    <a:pt x="2958" y="12614"/>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4593408" y="4571968"/>
              <a:ext cx="94688" cy="571520"/>
            </a:xfrm>
            <a:custGeom>
              <a:avLst/>
              <a:gdLst/>
              <a:ahLst/>
              <a:cxnLst/>
              <a:rect l="l" t="t" r="r" b="b"/>
              <a:pathLst>
                <a:path w="2959" h="17860" extrusionOk="0">
                  <a:moveTo>
                    <a:pt x="1" y="1"/>
                  </a:moveTo>
                  <a:lnTo>
                    <a:pt x="1" y="17860"/>
                  </a:lnTo>
                  <a:lnTo>
                    <a:pt x="2959" y="17860"/>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4457696" y="4739840"/>
              <a:ext cx="94688" cy="403648"/>
            </a:xfrm>
            <a:custGeom>
              <a:avLst/>
              <a:gdLst/>
              <a:ahLst/>
              <a:cxnLst/>
              <a:rect l="l" t="t" r="r" b="b"/>
              <a:pathLst>
                <a:path w="2959" h="12614" extrusionOk="0">
                  <a:moveTo>
                    <a:pt x="0" y="1"/>
                  </a:moveTo>
                  <a:lnTo>
                    <a:pt x="0" y="12614"/>
                  </a:lnTo>
                  <a:lnTo>
                    <a:pt x="2958" y="12614"/>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4870240" y="4386240"/>
              <a:ext cx="94688" cy="757248"/>
            </a:xfrm>
            <a:custGeom>
              <a:avLst/>
              <a:gdLst/>
              <a:ahLst/>
              <a:cxnLst/>
              <a:rect l="l" t="t" r="r" b="b"/>
              <a:pathLst>
                <a:path w="2959" h="23664" extrusionOk="0">
                  <a:moveTo>
                    <a:pt x="0" y="0"/>
                  </a:moveTo>
                  <a:lnTo>
                    <a:pt x="0" y="23664"/>
                  </a:lnTo>
                  <a:lnTo>
                    <a:pt x="2958" y="23664"/>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4734496" y="4457664"/>
              <a:ext cx="94688" cy="685824"/>
            </a:xfrm>
            <a:custGeom>
              <a:avLst/>
              <a:gdLst/>
              <a:ahLst/>
              <a:cxnLst/>
              <a:rect l="l" t="t" r="r" b="b"/>
              <a:pathLst>
                <a:path w="2959" h="21432" extrusionOk="0">
                  <a:moveTo>
                    <a:pt x="1" y="1"/>
                  </a:moveTo>
                  <a:lnTo>
                    <a:pt x="1" y="21432"/>
                  </a:lnTo>
                  <a:lnTo>
                    <a:pt x="2959" y="2143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5147072" y="4157632"/>
              <a:ext cx="94656" cy="985856"/>
            </a:xfrm>
            <a:custGeom>
              <a:avLst/>
              <a:gdLst/>
              <a:ahLst/>
              <a:cxnLst/>
              <a:rect l="l" t="t" r="r" b="b"/>
              <a:pathLst>
                <a:path w="2958" h="30808" extrusionOk="0">
                  <a:moveTo>
                    <a:pt x="0" y="1"/>
                  </a:moveTo>
                  <a:lnTo>
                    <a:pt x="0" y="30808"/>
                  </a:lnTo>
                  <a:lnTo>
                    <a:pt x="2958" y="30808"/>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5011328" y="4229088"/>
              <a:ext cx="94688" cy="914400"/>
            </a:xfrm>
            <a:custGeom>
              <a:avLst/>
              <a:gdLst/>
              <a:ahLst/>
              <a:cxnLst/>
              <a:rect l="l" t="t" r="r" b="b"/>
              <a:pathLst>
                <a:path w="2959" h="28575" extrusionOk="0">
                  <a:moveTo>
                    <a:pt x="0" y="0"/>
                  </a:moveTo>
                  <a:lnTo>
                    <a:pt x="0" y="28575"/>
                  </a:lnTo>
                  <a:lnTo>
                    <a:pt x="2958" y="28575"/>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5425664"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5289920" y="4277280"/>
              <a:ext cx="94688" cy="866208"/>
            </a:xfrm>
            <a:custGeom>
              <a:avLst/>
              <a:gdLst/>
              <a:ahLst/>
              <a:cxnLst/>
              <a:rect l="l" t="t" r="r" b="b"/>
              <a:pathLst>
                <a:path w="2959" h="27069" extrusionOk="0">
                  <a:moveTo>
                    <a:pt x="1" y="1"/>
                  </a:moveTo>
                  <a:lnTo>
                    <a:pt x="1" y="27069"/>
                  </a:lnTo>
                  <a:lnTo>
                    <a:pt x="2959" y="27069"/>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5702496" y="4721984"/>
              <a:ext cx="94688" cy="421504"/>
            </a:xfrm>
            <a:custGeom>
              <a:avLst/>
              <a:gdLst/>
              <a:ahLst/>
              <a:cxnLst/>
              <a:rect l="l" t="t" r="r" b="b"/>
              <a:pathLst>
                <a:path w="2959" h="13172" extrusionOk="0">
                  <a:moveTo>
                    <a:pt x="0" y="1"/>
                  </a:moveTo>
                  <a:lnTo>
                    <a:pt x="0" y="13172"/>
                  </a:lnTo>
                  <a:lnTo>
                    <a:pt x="2958" y="13172"/>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5566752" y="4416608"/>
              <a:ext cx="94688" cy="726880"/>
            </a:xfrm>
            <a:custGeom>
              <a:avLst/>
              <a:gdLst/>
              <a:ahLst/>
              <a:cxnLst/>
              <a:rect l="l" t="t" r="r" b="b"/>
              <a:pathLst>
                <a:path w="2959" h="22715" extrusionOk="0">
                  <a:moveTo>
                    <a:pt x="0" y="0"/>
                  </a:moveTo>
                  <a:lnTo>
                    <a:pt x="0" y="22715"/>
                  </a:lnTo>
                  <a:lnTo>
                    <a:pt x="2958" y="22715"/>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5979296" y="4571968"/>
              <a:ext cx="94688" cy="571520"/>
            </a:xfrm>
            <a:custGeom>
              <a:avLst/>
              <a:gdLst/>
              <a:ahLst/>
              <a:cxnLst/>
              <a:rect l="l" t="t" r="r" b="b"/>
              <a:pathLst>
                <a:path w="2959" h="17860" extrusionOk="0">
                  <a:moveTo>
                    <a:pt x="1" y="1"/>
                  </a:moveTo>
                  <a:lnTo>
                    <a:pt x="1" y="17860"/>
                  </a:lnTo>
                  <a:lnTo>
                    <a:pt x="2959" y="17860"/>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5843584" y="4813088"/>
              <a:ext cx="94688" cy="330400"/>
            </a:xfrm>
            <a:custGeom>
              <a:avLst/>
              <a:gdLst/>
              <a:ahLst/>
              <a:cxnLst/>
              <a:rect l="l" t="t" r="r" b="b"/>
              <a:pathLst>
                <a:path w="2959" h="10325" extrusionOk="0">
                  <a:moveTo>
                    <a:pt x="0" y="0"/>
                  </a:moveTo>
                  <a:lnTo>
                    <a:pt x="0" y="10325"/>
                  </a:lnTo>
                  <a:lnTo>
                    <a:pt x="2958" y="10325"/>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6256128" y="4807712"/>
              <a:ext cx="94688" cy="335776"/>
            </a:xfrm>
            <a:custGeom>
              <a:avLst/>
              <a:gdLst/>
              <a:ahLst/>
              <a:cxnLst/>
              <a:rect l="l" t="t" r="r" b="b"/>
              <a:pathLst>
                <a:path w="2959" h="10493" extrusionOk="0">
                  <a:moveTo>
                    <a:pt x="0" y="1"/>
                  </a:moveTo>
                  <a:lnTo>
                    <a:pt x="0" y="10493"/>
                  </a:lnTo>
                  <a:lnTo>
                    <a:pt x="2958" y="10493"/>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6120384" y="4739840"/>
              <a:ext cx="94688" cy="403648"/>
            </a:xfrm>
            <a:custGeom>
              <a:avLst/>
              <a:gdLst/>
              <a:ahLst/>
              <a:cxnLst/>
              <a:rect l="l" t="t" r="r" b="b"/>
              <a:pathLst>
                <a:path w="2959" h="12614" extrusionOk="0">
                  <a:moveTo>
                    <a:pt x="1" y="1"/>
                  </a:moveTo>
                  <a:lnTo>
                    <a:pt x="1" y="12614"/>
                  </a:lnTo>
                  <a:lnTo>
                    <a:pt x="2959" y="12614"/>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6534720" y="4505888"/>
              <a:ext cx="92896" cy="637600"/>
            </a:xfrm>
            <a:custGeom>
              <a:avLst/>
              <a:gdLst/>
              <a:ahLst/>
              <a:cxnLst/>
              <a:rect l="l" t="t" r="r" b="b"/>
              <a:pathLst>
                <a:path w="2903" h="19925" extrusionOk="0">
                  <a:moveTo>
                    <a:pt x="1" y="1"/>
                  </a:moveTo>
                  <a:lnTo>
                    <a:pt x="1" y="19925"/>
                  </a:lnTo>
                  <a:lnTo>
                    <a:pt x="2903" y="19925"/>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6399008" y="4739840"/>
              <a:ext cx="92896" cy="403648"/>
            </a:xfrm>
            <a:custGeom>
              <a:avLst/>
              <a:gdLst/>
              <a:ahLst/>
              <a:cxnLst/>
              <a:rect l="l" t="t" r="r" b="b"/>
              <a:pathLst>
                <a:path w="2903" h="12614" extrusionOk="0">
                  <a:moveTo>
                    <a:pt x="0" y="1"/>
                  </a:moveTo>
                  <a:lnTo>
                    <a:pt x="0" y="12614"/>
                  </a:lnTo>
                  <a:lnTo>
                    <a:pt x="2902" y="12614"/>
                  </a:lnTo>
                  <a:lnTo>
                    <a:pt x="2902"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6811552" y="4807712"/>
              <a:ext cx="94688" cy="335776"/>
            </a:xfrm>
            <a:custGeom>
              <a:avLst/>
              <a:gdLst/>
              <a:ahLst/>
              <a:cxnLst/>
              <a:rect l="l" t="t" r="r" b="b"/>
              <a:pathLst>
                <a:path w="2959" h="10493" extrusionOk="0">
                  <a:moveTo>
                    <a:pt x="0" y="1"/>
                  </a:moveTo>
                  <a:lnTo>
                    <a:pt x="0" y="10493"/>
                  </a:lnTo>
                  <a:lnTo>
                    <a:pt x="2958" y="10493"/>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6675808" y="4614848"/>
              <a:ext cx="94688" cy="528640"/>
            </a:xfrm>
            <a:custGeom>
              <a:avLst/>
              <a:gdLst/>
              <a:ahLst/>
              <a:cxnLst/>
              <a:rect l="l" t="t" r="r" b="b"/>
              <a:pathLst>
                <a:path w="2959" h="16520" extrusionOk="0">
                  <a:moveTo>
                    <a:pt x="1" y="0"/>
                  </a:moveTo>
                  <a:lnTo>
                    <a:pt x="1" y="16520"/>
                  </a:lnTo>
                  <a:lnTo>
                    <a:pt x="2959" y="16520"/>
                  </a:lnTo>
                  <a:lnTo>
                    <a:pt x="2959"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7088384" y="4739840"/>
              <a:ext cx="94688" cy="403648"/>
            </a:xfrm>
            <a:custGeom>
              <a:avLst/>
              <a:gdLst/>
              <a:ahLst/>
              <a:cxnLst/>
              <a:rect l="l" t="t" r="r" b="b"/>
              <a:pathLst>
                <a:path w="2959" h="12614" extrusionOk="0">
                  <a:moveTo>
                    <a:pt x="0" y="1"/>
                  </a:moveTo>
                  <a:lnTo>
                    <a:pt x="0" y="12614"/>
                  </a:lnTo>
                  <a:lnTo>
                    <a:pt x="2958" y="12614"/>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6952640" y="4530912"/>
              <a:ext cx="94688" cy="612576"/>
            </a:xfrm>
            <a:custGeom>
              <a:avLst/>
              <a:gdLst/>
              <a:ahLst/>
              <a:cxnLst/>
              <a:rect l="l" t="t" r="r" b="b"/>
              <a:pathLst>
                <a:path w="2959" h="19143" extrusionOk="0">
                  <a:moveTo>
                    <a:pt x="0" y="0"/>
                  </a:moveTo>
                  <a:lnTo>
                    <a:pt x="0" y="19143"/>
                  </a:lnTo>
                  <a:lnTo>
                    <a:pt x="2958" y="19143"/>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7365184" y="4739840"/>
              <a:ext cx="94688" cy="403648"/>
            </a:xfrm>
            <a:custGeom>
              <a:avLst/>
              <a:gdLst/>
              <a:ahLst/>
              <a:cxnLst/>
              <a:rect l="l" t="t" r="r" b="b"/>
              <a:pathLst>
                <a:path w="2959" h="12614" extrusionOk="0">
                  <a:moveTo>
                    <a:pt x="1" y="1"/>
                  </a:moveTo>
                  <a:lnTo>
                    <a:pt x="1" y="12614"/>
                  </a:lnTo>
                  <a:lnTo>
                    <a:pt x="2959" y="12614"/>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7229472" y="4825568"/>
              <a:ext cx="94688" cy="317920"/>
            </a:xfrm>
            <a:custGeom>
              <a:avLst/>
              <a:gdLst/>
              <a:ahLst/>
              <a:cxnLst/>
              <a:rect l="l" t="t" r="r" b="b"/>
              <a:pathLst>
                <a:path w="2959" h="9935" extrusionOk="0">
                  <a:moveTo>
                    <a:pt x="0" y="1"/>
                  </a:moveTo>
                  <a:lnTo>
                    <a:pt x="0" y="9935"/>
                  </a:lnTo>
                  <a:lnTo>
                    <a:pt x="2958" y="9935"/>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7643808" y="4632704"/>
              <a:ext cx="92896" cy="510784"/>
            </a:xfrm>
            <a:custGeom>
              <a:avLst/>
              <a:gdLst/>
              <a:ahLst/>
              <a:cxnLst/>
              <a:rect l="l" t="t" r="r" b="b"/>
              <a:pathLst>
                <a:path w="2903" h="15962" extrusionOk="0">
                  <a:moveTo>
                    <a:pt x="0" y="0"/>
                  </a:moveTo>
                  <a:lnTo>
                    <a:pt x="0" y="15962"/>
                  </a:lnTo>
                  <a:lnTo>
                    <a:pt x="2902" y="15962"/>
                  </a:lnTo>
                  <a:lnTo>
                    <a:pt x="2902"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7506272" y="4963104"/>
              <a:ext cx="94688" cy="180384"/>
            </a:xfrm>
            <a:custGeom>
              <a:avLst/>
              <a:gdLst/>
              <a:ahLst/>
              <a:cxnLst/>
              <a:rect l="l" t="t" r="r" b="b"/>
              <a:pathLst>
                <a:path w="2959" h="5637" extrusionOk="0">
                  <a:moveTo>
                    <a:pt x="1" y="0"/>
                  </a:moveTo>
                  <a:lnTo>
                    <a:pt x="1" y="5637"/>
                  </a:lnTo>
                  <a:lnTo>
                    <a:pt x="2959" y="5637"/>
                  </a:lnTo>
                  <a:lnTo>
                    <a:pt x="2959"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7920608" y="4909504"/>
              <a:ext cx="94688" cy="233984"/>
            </a:xfrm>
            <a:custGeom>
              <a:avLst/>
              <a:gdLst/>
              <a:ahLst/>
              <a:cxnLst/>
              <a:rect l="l" t="t" r="r" b="b"/>
              <a:pathLst>
                <a:path w="2959" h="7312" extrusionOk="0">
                  <a:moveTo>
                    <a:pt x="1" y="1"/>
                  </a:moveTo>
                  <a:lnTo>
                    <a:pt x="1" y="7312"/>
                  </a:lnTo>
                  <a:lnTo>
                    <a:pt x="2959" y="731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7784896" y="4777344"/>
              <a:ext cx="94688" cy="366144"/>
            </a:xfrm>
            <a:custGeom>
              <a:avLst/>
              <a:gdLst/>
              <a:ahLst/>
              <a:cxnLst/>
              <a:rect l="l" t="t" r="r" b="b"/>
              <a:pathLst>
                <a:path w="2959" h="11442" extrusionOk="0">
                  <a:moveTo>
                    <a:pt x="0" y="1"/>
                  </a:moveTo>
                  <a:lnTo>
                    <a:pt x="0" y="11442"/>
                  </a:lnTo>
                  <a:lnTo>
                    <a:pt x="2958" y="11442"/>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8197440"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8061696" y="4777344"/>
              <a:ext cx="94688" cy="366144"/>
            </a:xfrm>
            <a:custGeom>
              <a:avLst/>
              <a:gdLst/>
              <a:ahLst/>
              <a:cxnLst/>
              <a:rect l="l" t="t" r="r" b="b"/>
              <a:pathLst>
                <a:path w="2959" h="11442" extrusionOk="0">
                  <a:moveTo>
                    <a:pt x="1" y="1"/>
                  </a:moveTo>
                  <a:lnTo>
                    <a:pt x="1" y="11442"/>
                  </a:lnTo>
                  <a:lnTo>
                    <a:pt x="2959" y="1144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8474272" y="4721984"/>
              <a:ext cx="94656" cy="421504"/>
            </a:xfrm>
            <a:custGeom>
              <a:avLst/>
              <a:gdLst/>
              <a:ahLst/>
              <a:cxnLst/>
              <a:rect l="l" t="t" r="r" b="b"/>
              <a:pathLst>
                <a:path w="2958" h="13172" extrusionOk="0">
                  <a:moveTo>
                    <a:pt x="0" y="1"/>
                  </a:moveTo>
                  <a:lnTo>
                    <a:pt x="0" y="13172"/>
                  </a:lnTo>
                  <a:lnTo>
                    <a:pt x="2958" y="13172"/>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8338528" y="4488032"/>
              <a:ext cx="94688" cy="655456"/>
            </a:xfrm>
            <a:custGeom>
              <a:avLst/>
              <a:gdLst/>
              <a:ahLst/>
              <a:cxnLst/>
              <a:rect l="l" t="t" r="r" b="b"/>
              <a:pathLst>
                <a:path w="2959" h="20483" extrusionOk="0">
                  <a:moveTo>
                    <a:pt x="0" y="1"/>
                  </a:moveTo>
                  <a:lnTo>
                    <a:pt x="0" y="20483"/>
                  </a:lnTo>
                  <a:lnTo>
                    <a:pt x="2958" y="20483"/>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8751072" y="4409440"/>
              <a:ext cx="94688" cy="734048"/>
            </a:xfrm>
            <a:custGeom>
              <a:avLst/>
              <a:gdLst/>
              <a:ahLst/>
              <a:cxnLst/>
              <a:rect l="l" t="t" r="r" b="b"/>
              <a:pathLst>
                <a:path w="2959" h="22939" extrusionOk="0">
                  <a:moveTo>
                    <a:pt x="1" y="1"/>
                  </a:moveTo>
                  <a:lnTo>
                    <a:pt x="1" y="22939"/>
                  </a:lnTo>
                  <a:lnTo>
                    <a:pt x="2959" y="22939"/>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8615360" y="4295168"/>
              <a:ext cx="94688" cy="848320"/>
            </a:xfrm>
            <a:custGeom>
              <a:avLst/>
              <a:gdLst/>
              <a:ahLst/>
              <a:cxnLst/>
              <a:rect l="l" t="t" r="r" b="b"/>
              <a:pathLst>
                <a:path w="2959" h="26510" extrusionOk="0">
                  <a:moveTo>
                    <a:pt x="0" y="0"/>
                  </a:moveTo>
                  <a:lnTo>
                    <a:pt x="0" y="26510"/>
                  </a:lnTo>
                  <a:lnTo>
                    <a:pt x="2958" y="26510"/>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9029696" y="4409440"/>
              <a:ext cx="92896" cy="734048"/>
            </a:xfrm>
            <a:custGeom>
              <a:avLst/>
              <a:gdLst/>
              <a:ahLst/>
              <a:cxnLst/>
              <a:rect l="l" t="t" r="r" b="b"/>
              <a:pathLst>
                <a:path w="2903" h="22939" extrusionOk="0">
                  <a:moveTo>
                    <a:pt x="0" y="1"/>
                  </a:moveTo>
                  <a:lnTo>
                    <a:pt x="0" y="22939"/>
                  </a:lnTo>
                  <a:lnTo>
                    <a:pt x="2902" y="22939"/>
                  </a:lnTo>
                  <a:lnTo>
                    <a:pt x="2902"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8893952" y="4180864"/>
              <a:ext cx="92896" cy="962624"/>
            </a:xfrm>
            <a:custGeom>
              <a:avLst/>
              <a:gdLst/>
              <a:ahLst/>
              <a:cxnLst/>
              <a:rect l="l" t="t" r="r" b="b"/>
              <a:pathLst>
                <a:path w="2903" h="30082" extrusionOk="0">
                  <a:moveTo>
                    <a:pt x="1" y="0"/>
                  </a:moveTo>
                  <a:lnTo>
                    <a:pt x="1" y="30082"/>
                  </a:lnTo>
                  <a:lnTo>
                    <a:pt x="2903" y="30082"/>
                  </a:lnTo>
                  <a:lnTo>
                    <a:pt x="2903"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3"/>
        <p:cNvGrpSpPr/>
        <p:nvPr/>
      </p:nvGrpSpPr>
      <p:grpSpPr>
        <a:xfrm>
          <a:off x="0" y="0"/>
          <a:ext cx="0" cy="0"/>
          <a:chOff x="0" y="0"/>
          <a:chExt cx="0" cy="0"/>
        </a:xfrm>
      </p:grpSpPr>
      <p:sp>
        <p:nvSpPr>
          <p:cNvPr id="224" name="Google Shape;224;p5"/>
          <p:cNvSpPr/>
          <p:nvPr/>
        </p:nvSpPr>
        <p:spPr>
          <a:xfrm>
            <a:off x="-25" y="0"/>
            <a:ext cx="9144000" cy="1088700"/>
          </a:xfrm>
          <a:prstGeom prst="rect">
            <a:avLst/>
          </a:pr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226" name="Google Shape;226;p5"/>
          <p:cNvGrpSpPr/>
          <p:nvPr/>
        </p:nvGrpSpPr>
        <p:grpSpPr>
          <a:xfrm>
            <a:off x="28550" y="3850565"/>
            <a:ext cx="9094048" cy="1293104"/>
            <a:chOff x="28544" y="3514688"/>
            <a:chExt cx="9094048" cy="1628800"/>
          </a:xfrm>
        </p:grpSpPr>
        <p:sp>
          <p:nvSpPr>
            <p:cNvPr id="227" name="Google Shape;227;p5"/>
            <p:cNvSpPr/>
            <p:nvPr/>
          </p:nvSpPr>
          <p:spPr>
            <a:xfrm>
              <a:off x="300032" y="4491616"/>
              <a:ext cx="228608" cy="651872"/>
            </a:xfrm>
            <a:custGeom>
              <a:avLst/>
              <a:gdLst/>
              <a:ahLst/>
              <a:cxnLst/>
              <a:rect l="l" t="t" r="r" b="b"/>
              <a:pathLst>
                <a:path w="7144" h="20371" extrusionOk="0">
                  <a:moveTo>
                    <a:pt x="0" y="0"/>
                  </a:moveTo>
                  <a:lnTo>
                    <a:pt x="0" y="20371"/>
                  </a:lnTo>
                  <a:lnTo>
                    <a:pt x="7144" y="20371"/>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28544" y="4220160"/>
              <a:ext cx="228640" cy="923328"/>
            </a:xfrm>
            <a:custGeom>
              <a:avLst/>
              <a:gdLst/>
              <a:ahLst/>
              <a:cxnLst/>
              <a:rect l="l" t="t" r="r" b="b"/>
              <a:pathLst>
                <a:path w="7145" h="28854" extrusionOk="0">
                  <a:moveTo>
                    <a:pt x="1" y="0"/>
                  </a:moveTo>
                  <a:lnTo>
                    <a:pt x="1" y="28854"/>
                  </a:lnTo>
                  <a:lnTo>
                    <a:pt x="7145" y="28854"/>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576832" y="3939744"/>
              <a:ext cx="230432" cy="1203744"/>
            </a:xfrm>
            <a:custGeom>
              <a:avLst/>
              <a:gdLst/>
              <a:ahLst/>
              <a:cxnLst/>
              <a:rect l="l" t="t" r="r" b="b"/>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853664" y="4120128"/>
              <a:ext cx="230400" cy="1023360"/>
            </a:xfrm>
            <a:custGeom>
              <a:avLst/>
              <a:gdLst/>
              <a:ahLst/>
              <a:cxnLst/>
              <a:rect l="l" t="t" r="r" b="b"/>
              <a:pathLst>
                <a:path w="7200" h="31980" extrusionOk="0">
                  <a:moveTo>
                    <a:pt x="0" y="1"/>
                  </a:moveTo>
                  <a:lnTo>
                    <a:pt x="0" y="31980"/>
                  </a:lnTo>
                  <a:lnTo>
                    <a:pt x="7200" y="3198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1130496" y="4627328"/>
              <a:ext cx="230400" cy="516160"/>
            </a:xfrm>
            <a:custGeom>
              <a:avLst/>
              <a:gdLst/>
              <a:ahLst/>
              <a:cxnLst/>
              <a:rect l="l" t="t" r="r" b="b"/>
              <a:pathLst>
                <a:path w="7200" h="16130" extrusionOk="0">
                  <a:moveTo>
                    <a:pt x="0" y="1"/>
                  </a:moveTo>
                  <a:lnTo>
                    <a:pt x="0" y="16130"/>
                  </a:lnTo>
                  <a:lnTo>
                    <a:pt x="7200" y="1613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1409088" y="3821888"/>
              <a:ext cx="228640" cy="1321600"/>
            </a:xfrm>
            <a:custGeom>
              <a:avLst/>
              <a:gdLst/>
              <a:ahLst/>
              <a:cxnLst/>
              <a:rect l="l" t="t" r="r" b="b"/>
              <a:pathLst>
                <a:path w="7145" h="41300" extrusionOk="0">
                  <a:moveTo>
                    <a:pt x="1" y="0"/>
                  </a:moveTo>
                  <a:lnTo>
                    <a:pt x="1" y="41300"/>
                  </a:lnTo>
                  <a:lnTo>
                    <a:pt x="7144" y="41300"/>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1685920" y="4175488"/>
              <a:ext cx="230400" cy="968000"/>
            </a:xfrm>
            <a:custGeom>
              <a:avLst/>
              <a:gdLst/>
              <a:ahLst/>
              <a:cxnLst/>
              <a:rect l="l" t="t" r="r" b="b"/>
              <a:pathLst>
                <a:path w="7200" h="30250" extrusionOk="0">
                  <a:moveTo>
                    <a:pt x="0" y="1"/>
                  </a:moveTo>
                  <a:lnTo>
                    <a:pt x="0" y="30250"/>
                  </a:lnTo>
                  <a:lnTo>
                    <a:pt x="7200" y="3025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1962720" y="3939744"/>
              <a:ext cx="230432" cy="1203744"/>
            </a:xfrm>
            <a:custGeom>
              <a:avLst/>
              <a:gdLst/>
              <a:ahLst/>
              <a:cxnLst/>
              <a:rect l="l" t="t" r="r" b="b"/>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2239552" y="4355872"/>
              <a:ext cx="230400" cy="787616"/>
            </a:xfrm>
            <a:custGeom>
              <a:avLst/>
              <a:gdLst/>
              <a:ahLst/>
              <a:cxnLst/>
              <a:rect l="l" t="t" r="r" b="b"/>
              <a:pathLst>
                <a:path w="7200" h="24613" extrusionOk="0">
                  <a:moveTo>
                    <a:pt x="0" y="1"/>
                  </a:moveTo>
                  <a:lnTo>
                    <a:pt x="0" y="24613"/>
                  </a:lnTo>
                  <a:lnTo>
                    <a:pt x="7200" y="24613"/>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2516384" y="3821888"/>
              <a:ext cx="230400" cy="1321600"/>
            </a:xfrm>
            <a:custGeom>
              <a:avLst/>
              <a:gdLst/>
              <a:ahLst/>
              <a:cxnLst/>
              <a:rect l="l" t="t" r="r" b="b"/>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2794976" y="4175488"/>
              <a:ext cx="228640" cy="968000"/>
            </a:xfrm>
            <a:custGeom>
              <a:avLst/>
              <a:gdLst/>
              <a:ahLst/>
              <a:cxnLst/>
              <a:rect l="l" t="t" r="r" b="b"/>
              <a:pathLst>
                <a:path w="7145" h="30250" extrusionOk="0">
                  <a:moveTo>
                    <a:pt x="1" y="1"/>
                  </a:moveTo>
                  <a:lnTo>
                    <a:pt x="1" y="30250"/>
                  </a:lnTo>
                  <a:lnTo>
                    <a:pt x="7144" y="3025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3071808" y="3659360"/>
              <a:ext cx="230400" cy="1484128"/>
            </a:xfrm>
            <a:custGeom>
              <a:avLst/>
              <a:gdLst/>
              <a:ahLst/>
              <a:cxnLst/>
              <a:rect l="l" t="t" r="r" b="b"/>
              <a:pathLst>
                <a:path w="7200" h="46379" extrusionOk="0">
                  <a:moveTo>
                    <a:pt x="0" y="1"/>
                  </a:moveTo>
                  <a:lnTo>
                    <a:pt x="0" y="46379"/>
                  </a:lnTo>
                  <a:lnTo>
                    <a:pt x="7200" y="46379"/>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3348608" y="3821888"/>
              <a:ext cx="230432" cy="1321600"/>
            </a:xfrm>
            <a:custGeom>
              <a:avLst/>
              <a:gdLst/>
              <a:ahLst/>
              <a:cxnLst/>
              <a:rect l="l" t="t" r="r" b="b"/>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3625440" y="4220160"/>
              <a:ext cx="230400" cy="923328"/>
            </a:xfrm>
            <a:custGeom>
              <a:avLst/>
              <a:gdLst/>
              <a:ahLst/>
              <a:cxnLst/>
              <a:rect l="l" t="t" r="r" b="b"/>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3904032" y="4491616"/>
              <a:ext cx="228640" cy="651872"/>
            </a:xfrm>
            <a:custGeom>
              <a:avLst/>
              <a:gdLst/>
              <a:ahLst/>
              <a:cxnLst/>
              <a:rect l="l" t="t" r="r" b="b"/>
              <a:pathLst>
                <a:path w="7145" h="20371" extrusionOk="0">
                  <a:moveTo>
                    <a:pt x="1" y="0"/>
                  </a:moveTo>
                  <a:lnTo>
                    <a:pt x="1" y="20371"/>
                  </a:lnTo>
                  <a:lnTo>
                    <a:pt x="7145" y="20371"/>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4180864" y="4284448"/>
              <a:ext cx="230432" cy="859040"/>
            </a:xfrm>
            <a:custGeom>
              <a:avLst/>
              <a:gdLst/>
              <a:ahLst/>
              <a:cxnLst/>
              <a:rect l="l" t="t" r="r" b="b"/>
              <a:pathLst>
                <a:path w="7201" h="26845" extrusionOk="0">
                  <a:moveTo>
                    <a:pt x="0" y="0"/>
                  </a:moveTo>
                  <a:lnTo>
                    <a:pt x="0" y="26845"/>
                  </a:lnTo>
                  <a:lnTo>
                    <a:pt x="7200" y="26845"/>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4457696" y="4004032"/>
              <a:ext cx="230400" cy="1139456"/>
            </a:xfrm>
            <a:custGeom>
              <a:avLst/>
              <a:gdLst/>
              <a:ahLst/>
              <a:cxnLst/>
              <a:rect l="l" t="t" r="r" b="b"/>
              <a:pathLst>
                <a:path w="7200" h="35608" extrusionOk="0">
                  <a:moveTo>
                    <a:pt x="0" y="1"/>
                  </a:moveTo>
                  <a:lnTo>
                    <a:pt x="0" y="35608"/>
                  </a:lnTo>
                  <a:lnTo>
                    <a:pt x="7200" y="35608"/>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4734496" y="3821888"/>
              <a:ext cx="230432" cy="1321600"/>
            </a:xfrm>
            <a:custGeom>
              <a:avLst/>
              <a:gdLst/>
              <a:ahLst/>
              <a:cxnLst/>
              <a:rect l="l" t="t" r="r" b="b"/>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a:off x="5011328" y="3514688"/>
              <a:ext cx="230400" cy="1628800"/>
            </a:xfrm>
            <a:custGeom>
              <a:avLst/>
              <a:gdLst/>
              <a:ahLst/>
              <a:cxnLst/>
              <a:rect l="l" t="t" r="r" b="b"/>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5289920" y="3939744"/>
              <a:ext cx="228640" cy="1203744"/>
            </a:xfrm>
            <a:custGeom>
              <a:avLst/>
              <a:gdLst/>
              <a:ahLst/>
              <a:cxnLst/>
              <a:rect l="l" t="t" r="r" b="b"/>
              <a:pathLst>
                <a:path w="7145" h="37617" extrusionOk="0">
                  <a:moveTo>
                    <a:pt x="1" y="1"/>
                  </a:moveTo>
                  <a:lnTo>
                    <a:pt x="1" y="37617"/>
                  </a:lnTo>
                  <a:lnTo>
                    <a:pt x="7145" y="37617"/>
                  </a:lnTo>
                  <a:lnTo>
                    <a:pt x="7145"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5566752" y="3704000"/>
              <a:ext cx="230432" cy="1439488"/>
            </a:xfrm>
            <a:custGeom>
              <a:avLst/>
              <a:gdLst/>
              <a:ahLst/>
              <a:cxnLst/>
              <a:rect l="l" t="t" r="r" b="b"/>
              <a:pathLst>
                <a:path w="7201" h="44984" extrusionOk="0">
                  <a:moveTo>
                    <a:pt x="0" y="1"/>
                  </a:moveTo>
                  <a:lnTo>
                    <a:pt x="0" y="44984"/>
                  </a:lnTo>
                  <a:lnTo>
                    <a:pt x="7200" y="44984"/>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5843584" y="3821888"/>
              <a:ext cx="230400" cy="1321600"/>
            </a:xfrm>
            <a:custGeom>
              <a:avLst/>
              <a:gdLst/>
              <a:ahLst/>
              <a:cxnLst/>
              <a:rect l="l" t="t" r="r" b="b"/>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6120384" y="4329088"/>
              <a:ext cx="230432" cy="814400"/>
            </a:xfrm>
            <a:custGeom>
              <a:avLst/>
              <a:gdLst/>
              <a:ahLst/>
              <a:cxnLst/>
              <a:rect l="l" t="t" r="r" b="b"/>
              <a:pathLst>
                <a:path w="7201" h="25450" extrusionOk="0">
                  <a:moveTo>
                    <a:pt x="1" y="0"/>
                  </a:moveTo>
                  <a:lnTo>
                    <a:pt x="1" y="25450"/>
                  </a:lnTo>
                  <a:lnTo>
                    <a:pt x="7200" y="2545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6399008" y="4120128"/>
              <a:ext cx="228608" cy="1023360"/>
            </a:xfrm>
            <a:custGeom>
              <a:avLst/>
              <a:gdLst/>
              <a:ahLst/>
              <a:cxnLst/>
              <a:rect l="l" t="t" r="r" b="b"/>
              <a:pathLst>
                <a:path w="7144" h="31980" extrusionOk="0">
                  <a:moveTo>
                    <a:pt x="0" y="1"/>
                  </a:moveTo>
                  <a:lnTo>
                    <a:pt x="0" y="31980"/>
                  </a:lnTo>
                  <a:lnTo>
                    <a:pt x="7144" y="3198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6675808" y="4538048"/>
              <a:ext cx="230432" cy="605440"/>
            </a:xfrm>
            <a:custGeom>
              <a:avLst/>
              <a:gdLst/>
              <a:ahLst/>
              <a:cxnLst/>
              <a:rect l="l" t="t" r="r" b="b"/>
              <a:pathLst>
                <a:path w="7201" h="18920" extrusionOk="0">
                  <a:moveTo>
                    <a:pt x="1" y="0"/>
                  </a:moveTo>
                  <a:lnTo>
                    <a:pt x="1" y="18920"/>
                  </a:lnTo>
                  <a:lnTo>
                    <a:pt x="7200" y="1892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6952640" y="3939744"/>
              <a:ext cx="230432" cy="1203744"/>
            </a:xfrm>
            <a:custGeom>
              <a:avLst/>
              <a:gdLst/>
              <a:ahLst/>
              <a:cxnLst/>
              <a:rect l="l" t="t" r="r" b="b"/>
              <a:pathLst>
                <a:path w="7201"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7229472" y="4220160"/>
              <a:ext cx="230400" cy="923328"/>
            </a:xfrm>
            <a:custGeom>
              <a:avLst/>
              <a:gdLst/>
              <a:ahLst/>
              <a:cxnLst/>
              <a:rect l="l" t="t" r="r" b="b"/>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7506272" y="3768288"/>
              <a:ext cx="230432" cy="1375200"/>
            </a:xfrm>
            <a:custGeom>
              <a:avLst/>
              <a:gdLst/>
              <a:ahLst/>
              <a:cxnLst/>
              <a:rect l="l" t="t" r="r" b="b"/>
              <a:pathLst>
                <a:path w="7201" h="42975" extrusionOk="0">
                  <a:moveTo>
                    <a:pt x="1" y="1"/>
                  </a:moveTo>
                  <a:lnTo>
                    <a:pt x="1" y="42975"/>
                  </a:lnTo>
                  <a:lnTo>
                    <a:pt x="7200" y="42975"/>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7784896" y="4004032"/>
              <a:ext cx="228608" cy="1139456"/>
            </a:xfrm>
            <a:custGeom>
              <a:avLst/>
              <a:gdLst/>
              <a:ahLst/>
              <a:cxnLst/>
              <a:rect l="l" t="t" r="r" b="b"/>
              <a:pathLst>
                <a:path w="7144" h="35608" extrusionOk="0">
                  <a:moveTo>
                    <a:pt x="0" y="1"/>
                  </a:moveTo>
                  <a:lnTo>
                    <a:pt x="0" y="35608"/>
                  </a:lnTo>
                  <a:lnTo>
                    <a:pt x="7144" y="35608"/>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8061696" y="3596864"/>
              <a:ext cx="230432" cy="1546624"/>
            </a:xfrm>
            <a:custGeom>
              <a:avLst/>
              <a:gdLst/>
              <a:ahLst/>
              <a:cxnLst/>
              <a:rect l="l" t="t" r="r" b="b"/>
              <a:pathLst>
                <a:path w="7201" h="48332" extrusionOk="0">
                  <a:moveTo>
                    <a:pt x="1" y="0"/>
                  </a:moveTo>
                  <a:lnTo>
                    <a:pt x="1" y="48332"/>
                  </a:lnTo>
                  <a:lnTo>
                    <a:pt x="7200" y="48332"/>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8338528" y="3514688"/>
              <a:ext cx="230400" cy="1628800"/>
            </a:xfrm>
            <a:custGeom>
              <a:avLst/>
              <a:gdLst/>
              <a:ahLst/>
              <a:cxnLst/>
              <a:rect l="l" t="t" r="r" b="b"/>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8615360" y="3939744"/>
              <a:ext cx="230400" cy="1203744"/>
            </a:xfrm>
            <a:custGeom>
              <a:avLst/>
              <a:gdLst/>
              <a:ahLst/>
              <a:cxnLst/>
              <a:rect l="l" t="t" r="r" b="b"/>
              <a:pathLst>
                <a:path w="7200"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8893952" y="3596864"/>
              <a:ext cx="228640" cy="1546624"/>
            </a:xfrm>
            <a:custGeom>
              <a:avLst/>
              <a:gdLst/>
              <a:ahLst/>
              <a:cxnLst/>
              <a:rect l="l" t="t" r="r" b="b"/>
              <a:pathLst>
                <a:path w="7145" h="48332" extrusionOk="0">
                  <a:moveTo>
                    <a:pt x="1" y="0"/>
                  </a:moveTo>
                  <a:lnTo>
                    <a:pt x="1" y="48332"/>
                  </a:lnTo>
                  <a:lnTo>
                    <a:pt x="7144" y="48332"/>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5"/>
          <p:cNvGrpSpPr/>
          <p:nvPr/>
        </p:nvGrpSpPr>
        <p:grpSpPr>
          <a:xfrm>
            <a:off x="28550" y="4360998"/>
            <a:ext cx="9094048" cy="782671"/>
            <a:chOff x="28544" y="4157632"/>
            <a:chExt cx="9094048" cy="985856"/>
          </a:xfrm>
        </p:grpSpPr>
        <p:sp>
          <p:nvSpPr>
            <p:cNvPr id="261" name="Google Shape;261;p5"/>
            <p:cNvSpPr/>
            <p:nvPr/>
          </p:nvSpPr>
          <p:spPr>
            <a:xfrm>
              <a:off x="435744" y="4782720"/>
              <a:ext cx="92896" cy="360768"/>
            </a:xfrm>
            <a:custGeom>
              <a:avLst/>
              <a:gdLst/>
              <a:ahLst/>
              <a:cxnLst/>
              <a:rect l="l" t="t" r="r" b="b"/>
              <a:pathLst>
                <a:path w="2903" h="11274" extrusionOk="0">
                  <a:moveTo>
                    <a:pt x="1" y="0"/>
                  </a:moveTo>
                  <a:lnTo>
                    <a:pt x="1" y="11274"/>
                  </a:lnTo>
                  <a:lnTo>
                    <a:pt x="2903" y="11274"/>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300032" y="4638048"/>
              <a:ext cx="92896" cy="505440"/>
            </a:xfrm>
            <a:custGeom>
              <a:avLst/>
              <a:gdLst/>
              <a:ahLst/>
              <a:cxnLst/>
              <a:rect l="l" t="t" r="r" b="b"/>
              <a:pathLst>
                <a:path w="2903" h="15795" extrusionOk="0">
                  <a:moveTo>
                    <a:pt x="0" y="1"/>
                  </a:moveTo>
                  <a:lnTo>
                    <a:pt x="0" y="15795"/>
                  </a:lnTo>
                  <a:lnTo>
                    <a:pt x="2902" y="15795"/>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164288" y="4571968"/>
              <a:ext cx="92896" cy="571520"/>
            </a:xfrm>
            <a:custGeom>
              <a:avLst/>
              <a:gdLst/>
              <a:ahLst/>
              <a:cxnLst/>
              <a:rect l="l" t="t" r="r" b="b"/>
              <a:pathLst>
                <a:path w="2903" h="17860" extrusionOk="0">
                  <a:moveTo>
                    <a:pt x="1" y="1"/>
                  </a:moveTo>
                  <a:lnTo>
                    <a:pt x="1" y="17860"/>
                  </a:lnTo>
                  <a:lnTo>
                    <a:pt x="2903" y="17860"/>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28544" y="4739840"/>
              <a:ext cx="92928" cy="403648"/>
            </a:xfrm>
            <a:custGeom>
              <a:avLst/>
              <a:gdLst/>
              <a:ahLst/>
              <a:cxnLst/>
              <a:rect l="l" t="t" r="r" b="b"/>
              <a:pathLst>
                <a:path w="2904" h="12614" extrusionOk="0">
                  <a:moveTo>
                    <a:pt x="1" y="1"/>
                  </a:moveTo>
                  <a:lnTo>
                    <a:pt x="1" y="12614"/>
                  </a:lnTo>
                  <a:lnTo>
                    <a:pt x="2903" y="12614"/>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712576"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576832" y="4752352"/>
              <a:ext cx="94688" cy="391136"/>
            </a:xfrm>
            <a:custGeom>
              <a:avLst/>
              <a:gdLst/>
              <a:ahLst/>
              <a:cxnLst/>
              <a:rect l="l" t="t" r="r" b="b"/>
              <a:pathLst>
                <a:path w="2959" h="12223" extrusionOk="0">
                  <a:moveTo>
                    <a:pt x="1" y="1"/>
                  </a:moveTo>
                  <a:lnTo>
                    <a:pt x="1" y="12223"/>
                  </a:lnTo>
                  <a:lnTo>
                    <a:pt x="2959" y="12223"/>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989408" y="4386240"/>
              <a:ext cx="94656" cy="757248"/>
            </a:xfrm>
            <a:custGeom>
              <a:avLst/>
              <a:gdLst/>
              <a:ahLst/>
              <a:cxnLst/>
              <a:rect l="l" t="t" r="r" b="b"/>
              <a:pathLst>
                <a:path w="2958"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853664" y="4500544"/>
              <a:ext cx="94688" cy="642944"/>
            </a:xfrm>
            <a:custGeom>
              <a:avLst/>
              <a:gdLst/>
              <a:ahLst/>
              <a:cxnLst/>
              <a:rect l="l" t="t" r="r" b="b"/>
              <a:pathLst>
                <a:path w="2959" h="20092" extrusionOk="0">
                  <a:moveTo>
                    <a:pt x="0" y="0"/>
                  </a:moveTo>
                  <a:lnTo>
                    <a:pt x="0" y="20092"/>
                  </a:lnTo>
                  <a:lnTo>
                    <a:pt x="2958" y="2009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1266208" y="4721984"/>
              <a:ext cx="94688" cy="421504"/>
            </a:xfrm>
            <a:custGeom>
              <a:avLst/>
              <a:gdLst/>
              <a:ahLst/>
              <a:cxnLst/>
              <a:rect l="l" t="t" r="r" b="b"/>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1130496" y="4518400"/>
              <a:ext cx="94688" cy="625088"/>
            </a:xfrm>
            <a:custGeom>
              <a:avLst/>
              <a:gdLst/>
              <a:ahLst/>
              <a:cxnLst/>
              <a:rect l="l" t="t" r="r" b="b"/>
              <a:pathLst>
                <a:path w="2959" h="19534" extrusionOk="0">
                  <a:moveTo>
                    <a:pt x="0" y="0"/>
                  </a:moveTo>
                  <a:lnTo>
                    <a:pt x="0" y="19534"/>
                  </a:lnTo>
                  <a:lnTo>
                    <a:pt x="2958" y="1953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1543040"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1407296" y="4721984"/>
              <a:ext cx="94688" cy="421504"/>
            </a:xfrm>
            <a:custGeom>
              <a:avLst/>
              <a:gdLst/>
              <a:ahLst/>
              <a:cxnLst/>
              <a:rect l="l" t="t" r="r" b="b"/>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1821632" y="4457664"/>
              <a:ext cx="92896" cy="685824"/>
            </a:xfrm>
            <a:custGeom>
              <a:avLst/>
              <a:gdLst/>
              <a:ahLst/>
              <a:cxnLst/>
              <a:rect l="l" t="t" r="r" b="b"/>
              <a:pathLst>
                <a:path w="2903" h="21432" extrusionOk="0">
                  <a:moveTo>
                    <a:pt x="1" y="1"/>
                  </a:moveTo>
                  <a:lnTo>
                    <a:pt x="1" y="21432"/>
                  </a:lnTo>
                  <a:lnTo>
                    <a:pt x="2903" y="21432"/>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1685920" y="4638048"/>
              <a:ext cx="94688" cy="505440"/>
            </a:xfrm>
            <a:custGeom>
              <a:avLst/>
              <a:gdLst/>
              <a:ahLst/>
              <a:cxnLst/>
              <a:rect l="l" t="t" r="r" b="b"/>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2098464" y="4386240"/>
              <a:ext cx="94688" cy="757248"/>
            </a:xfrm>
            <a:custGeom>
              <a:avLst/>
              <a:gdLst/>
              <a:ahLst/>
              <a:cxnLst/>
              <a:rect l="l" t="t" r="r" b="b"/>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1962720" y="4457664"/>
              <a:ext cx="94688" cy="685824"/>
            </a:xfrm>
            <a:custGeom>
              <a:avLst/>
              <a:gdLst/>
              <a:ahLst/>
              <a:cxnLst/>
              <a:rect l="l" t="t" r="r" b="b"/>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2375296" y="4711264"/>
              <a:ext cx="94656" cy="432224"/>
            </a:xfrm>
            <a:custGeom>
              <a:avLst/>
              <a:gdLst/>
              <a:ahLst/>
              <a:cxnLst/>
              <a:rect l="l" t="t" r="r" b="b"/>
              <a:pathLst>
                <a:path w="2958" h="13507" extrusionOk="0">
                  <a:moveTo>
                    <a:pt x="0" y="1"/>
                  </a:moveTo>
                  <a:lnTo>
                    <a:pt x="0" y="13507"/>
                  </a:lnTo>
                  <a:lnTo>
                    <a:pt x="2958" y="1350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2239552" y="4536256"/>
              <a:ext cx="94688" cy="607232"/>
            </a:xfrm>
            <a:custGeom>
              <a:avLst/>
              <a:gdLst/>
              <a:ahLst/>
              <a:cxnLst/>
              <a:rect l="l" t="t" r="r" b="b"/>
              <a:pathLst>
                <a:path w="2959" h="18976" extrusionOk="0">
                  <a:moveTo>
                    <a:pt x="0" y="0"/>
                  </a:moveTo>
                  <a:lnTo>
                    <a:pt x="0" y="18976"/>
                  </a:lnTo>
                  <a:lnTo>
                    <a:pt x="2958" y="18976"/>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2652096" y="4704128"/>
              <a:ext cx="94688" cy="439360"/>
            </a:xfrm>
            <a:custGeom>
              <a:avLst/>
              <a:gdLst/>
              <a:ahLst/>
              <a:cxnLst/>
              <a:rect l="l" t="t" r="r" b="b"/>
              <a:pathLst>
                <a:path w="2959" h="13730" extrusionOk="0">
                  <a:moveTo>
                    <a:pt x="1" y="1"/>
                  </a:moveTo>
                  <a:lnTo>
                    <a:pt x="1" y="13730"/>
                  </a:lnTo>
                  <a:lnTo>
                    <a:pt x="2959" y="1373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2516384" y="4764864"/>
              <a:ext cx="94688" cy="378624"/>
            </a:xfrm>
            <a:custGeom>
              <a:avLst/>
              <a:gdLst/>
              <a:ahLst/>
              <a:cxnLst/>
              <a:rect l="l" t="t" r="r" b="b"/>
              <a:pathLst>
                <a:path w="2959" h="11832" extrusionOk="0">
                  <a:moveTo>
                    <a:pt x="0" y="0"/>
                  </a:moveTo>
                  <a:lnTo>
                    <a:pt x="0" y="11832"/>
                  </a:lnTo>
                  <a:lnTo>
                    <a:pt x="2958" y="1183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2930720" y="4421952"/>
              <a:ext cx="92896" cy="721536"/>
            </a:xfrm>
            <a:custGeom>
              <a:avLst/>
              <a:gdLst/>
              <a:ahLst/>
              <a:cxnLst/>
              <a:rect l="l" t="t" r="r" b="b"/>
              <a:pathLst>
                <a:path w="2903" h="22548" extrusionOk="0">
                  <a:moveTo>
                    <a:pt x="0" y="1"/>
                  </a:moveTo>
                  <a:lnTo>
                    <a:pt x="0" y="22548"/>
                  </a:lnTo>
                  <a:lnTo>
                    <a:pt x="2902" y="22548"/>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2794976" y="4638048"/>
              <a:ext cx="92896" cy="505440"/>
            </a:xfrm>
            <a:custGeom>
              <a:avLst/>
              <a:gdLst/>
              <a:ahLst/>
              <a:cxnLst/>
              <a:rect l="l" t="t" r="r" b="b"/>
              <a:pathLst>
                <a:path w="2903" h="15795" extrusionOk="0">
                  <a:moveTo>
                    <a:pt x="1" y="1"/>
                  </a:moveTo>
                  <a:lnTo>
                    <a:pt x="1" y="15795"/>
                  </a:lnTo>
                  <a:lnTo>
                    <a:pt x="2903" y="1579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3207520" y="4386240"/>
              <a:ext cx="94688" cy="757248"/>
            </a:xfrm>
            <a:custGeom>
              <a:avLst/>
              <a:gdLst/>
              <a:ahLst/>
              <a:cxnLst/>
              <a:rect l="l" t="t" r="r" b="b"/>
              <a:pathLst>
                <a:path w="2959" h="23664" extrusionOk="0">
                  <a:moveTo>
                    <a:pt x="1" y="0"/>
                  </a:moveTo>
                  <a:lnTo>
                    <a:pt x="1" y="23664"/>
                  </a:lnTo>
                  <a:lnTo>
                    <a:pt x="2959" y="23664"/>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3071808" y="4314784"/>
              <a:ext cx="94688" cy="828704"/>
            </a:xfrm>
            <a:custGeom>
              <a:avLst/>
              <a:gdLst/>
              <a:ahLst/>
              <a:cxnLst/>
              <a:rect l="l" t="t" r="r" b="b"/>
              <a:pathLst>
                <a:path w="2959" h="25897" extrusionOk="0">
                  <a:moveTo>
                    <a:pt x="0" y="1"/>
                  </a:moveTo>
                  <a:lnTo>
                    <a:pt x="0" y="25897"/>
                  </a:lnTo>
                  <a:lnTo>
                    <a:pt x="2958" y="2589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3484352" y="4530912"/>
              <a:ext cx="94688" cy="612576"/>
            </a:xfrm>
            <a:custGeom>
              <a:avLst/>
              <a:gdLst/>
              <a:ahLst/>
              <a:cxnLst/>
              <a:rect l="l" t="t" r="r" b="b"/>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3348608" y="4314784"/>
              <a:ext cx="94688" cy="828704"/>
            </a:xfrm>
            <a:custGeom>
              <a:avLst/>
              <a:gdLst/>
              <a:ahLst/>
              <a:cxnLst/>
              <a:rect l="l" t="t" r="r" b="b"/>
              <a:pathLst>
                <a:path w="2959" h="25897" extrusionOk="0">
                  <a:moveTo>
                    <a:pt x="1" y="1"/>
                  </a:moveTo>
                  <a:lnTo>
                    <a:pt x="1" y="25897"/>
                  </a:lnTo>
                  <a:lnTo>
                    <a:pt x="2959" y="25897"/>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3761184" y="4739840"/>
              <a:ext cx="94656" cy="403648"/>
            </a:xfrm>
            <a:custGeom>
              <a:avLst/>
              <a:gdLst/>
              <a:ahLst/>
              <a:cxnLst/>
              <a:rect l="l" t="t" r="r" b="b"/>
              <a:pathLst>
                <a:path w="2958"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3625440" y="4457664"/>
              <a:ext cx="94688" cy="685824"/>
            </a:xfrm>
            <a:custGeom>
              <a:avLst/>
              <a:gdLst/>
              <a:ahLst/>
              <a:cxnLst/>
              <a:rect l="l" t="t" r="r" b="b"/>
              <a:pathLst>
                <a:path w="2959" h="21432" extrusionOk="0">
                  <a:moveTo>
                    <a:pt x="0" y="1"/>
                  </a:moveTo>
                  <a:lnTo>
                    <a:pt x="0" y="21432"/>
                  </a:lnTo>
                  <a:lnTo>
                    <a:pt x="2958" y="2143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4037984" y="4638048"/>
              <a:ext cx="94688" cy="505440"/>
            </a:xfrm>
            <a:custGeom>
              <a:avLst/>
              <a:gdLst/>
              <a:ahLst/>
              <a:cxnLst/>
              <a:rect l="l" t="t" r="r" b="b"/>
              <a:pathLst>
                <a:path w="2959" h="15795" extrusionOk="0">
                  <a:moveTo>
                    <a:pt x="1" y="1"/>
                  </a:moveTo>
                  <a:lnTo>
                    <a:pt x="1" y="15795"/>
                  </a:lnTo>
                  <a:lnTo>
                    <a:pt x="2959" y="15795"/>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3902272" y="4836288"/>
              <a:ext cx="94656" cy="307200"/>
            </a:xfrm>
            <a:custGeom>
              <a:avLst/>
              <a:gdLst/>
              <a:ahLst/>
              <a:cxnLst/>
              <a:rect l="l" t="t" r="r" b="b"/>
              <a:pathLst>
                <a:path w="2958" h="9600" extrusionOk="0">
                  <a:moveTo>
                    <a:pt x="0" y="1"/>
                  </a:moveTo>
                  <a:lnTo>
                    <a:pt x="0" y="9600"/>
                  </a:lnTo>
                  <a:lnTo>
                    <a:pt x="2958" y="960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4316608" y="4638048"/>
              <a:ext cx="94688" cy="505440"/>
            </a:xfrm>
            <a:custGeom>
              <a:avLst/>
              <a:gdLst/>
              <a:ahLst/>
              <a:cxnLst/>
              <a:rect l="l" t="t" r="r" b="b"/>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4180864" y="4739840"/>
              <a:ext cx="94688" cy="403648"/>
            </a:xfrm>
            <a:custGeom>
              <a:avLst/>
              <a:gdLst/>
              <a:ahLst/>
              <a:cxnLst/>
              <a:rect l="l" t="t" r="r" b="b"/>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4593408" y="4571968"/>
              <a:ext cx="94688" cy="571520"/>
            </a:xfrm>
            <a:custGeom>
              <a:avLst/>
              <a:gdLst/>
              <a:ahLst/>
              <a:cxnLst/>
              <a:rect l="l" t="t" r="r" b="b"/>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4457696" y="4739840"/>
              <a:ext cx="94688" cy="403648"/>
            </a:xfrm>
            <a:custGeom>
              <a:avLst/>
              <a:gdLst/>
              <a:ahLst/>
              <a:cxnLst/>
              <a:rect l="l" t="t" r="r" b="b"/>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4870240" y="4386240"/>
              <a:ext cx="94688" cy="757248"/>
            </a:xfrm>
            <a:custGeom>
              <a:avLst/>
              <a:gdLst/>
              <a:ahLst/>
              <a:cxnLst/>
              <a:rect l="l" t="t" r="r" b="b"/>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4734496" y="4457664"/>
              <a:ext cx="94688" cy="685824"/>
            </a:xfrm>
            <a:custGeom>
              <a:avLst/>
              <a:gdLst/>
              <a:ahLst/>
              <a:cxnLst/>
              <a:rect l="l" t="t" r="r" b="b"/>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5147072" y="4157632"/>
              <a:ext cx="94656" cy="985856"/>
            </a:xfrm>
            <a:custGeom>
              <a:avLst/>
              <a:gdLst/>
              <a:ahLst/>
              <a:cxnLst/>
              <a:rect l="l" t="t" r="r" b="b"/>
              <a:pathLst>
                <a:path w="2958" h="30808" extrusionOk="0">
                  <a:moveTo>
                    <a:pt x="0" y="1"/>
                  </a:moveTo>
                  <a:lnTo>
                    <a:pt x="0" y="30808"/>
                  </a:lnTo>
                  <a:lnTo>
                    <a:pt x="2958" y="30808"/>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5011328" y="4229088"/>
              <a:ext cx="94688" cy="914400"/>
            </a:xfrm>
            <a:custGeom>
              <a:avLst/>
              <a:gdLst/>
              <a:ahLst/>
              <a:cxnLst/>
              <a:rect l="l" t="t" r="r" b="b"/>
              <a:pathLst>
                <a:path w="2959" h="28575" extrusionOk="0">
                  <a:moveTo>
                    <a:pt x="0" y="0"/>
                  </a:moveTo>
                  <a:lnTo>
                    <a:pt x="0" y="28575"/>
                  </a:lnTo>
                  <a:lnTo>
                    <a:pt x="2958" y="2857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
            <p:cNvSpPr/>
            <p:nvPr/>
          </p:nvSpPr>
          <p:spPr>
            <a:xfrm>
              <a:off x="5425664"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5289920" y="4277280"/>
              <a:ext cx="94688" cy="866208"/>
            </a:xfrm>
            <a:custGeom>
              <a:avLst/>
              <a:gdLst/>
              <a:ahLst/>
              <a:cxnLst/>
              <a:rect l="l" t="t" r="r" b="b"/>
              <a:pathLst>
                <a:path w="2959" h="27069" extrusionOk="0">
                  <a:moveTo>
                    <a:pt x="1" y="1"/>
                  </a:moveTo>
                  <a:lnTo>
                    <a:pt x="1" y="27069"/>
                  </a:lnTo>
                  <a:lnTo>
                    <a:pt x="2959" y="2706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a:off x="5702496" y="4721984"/>
              <a:ext cx="94688" cy="421504"/>
            </a:xfrm>
            <a:custGeom>
              <a:avLst/>
              <a:gdLst/>
              <a:ahLst/>
              <a:cxnLst/>
              <a:rect l="l" t="t" r="r" b="b"/>
              <a:pathLst>
                <a:path w="2959"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a:off x="5566752" y="4416608"/>
              <a:ext cx="94688" cy="726880"/>
            </a:xfrm>
            <a:custGeom>
              <a:avLst/>
              <a:gdLst/>
              <a:ahLst/>
              <a:cxnLst/>
              <a:rect l="l" t="t" r="r" b="b"/>
              <a:pathLst>
                <a:path w="2959" h="22715" extrusionOk="0">
                  <a:moveTo>
                    <a:pt x="0" y="0"/>
                  </a:moveTo>
                  <a:lnTo>
                    <a:pt x="0" y="22715"/>
                  </a:lnTo>
                  <a:lnTo>
                    <a:pt x="2958" y="2271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a:off x="5979296" y="4571968"/>
              <a:ext cx="94688" cy="571520"/>
            </a:xfrm>
            <a:custGeom>
              <a:avLst/>
              <a:gdLst/>
              <a:ahLst/>
              <a:cxnLst/>
              <a:rect l="l" t="t" r="r" b="b"/>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a:off x="5843584" y="4813088"/>
              <a:ext cx="94688" cy="330400"/>
            </a:xfrm>
            <a:custGeom>
              <a:avLst/>
              <a:gdLst/>
              <a:ahLst/>
              <a:cxnLst/>
              <a:rect l="l" t="t" r="r" b="b"/>
              <a:pathLst>
                <a:path w="2959" h="10325" extrusionOk="0">
                  <a:moveTo>
                    <a:pt x="0" y="0"/>
                  </a:moveTo>
                  <a:lnTo>
                    <a:pt x="0" y="10325"/>
                  </a:lnTo>
                  <a:lnTo>
                    <a:pt x="2958" y="1032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a:off x="6256128" y="4807712"/>
              <a:ext cx="94688" cy="335776"/>
            </a:xfrm>
            <a:custGeom>
              <a:avLst/>
              <a:gdLst/>
              <a:ahLst/>
              <a:cxnLst/>
              <a:rect l="l" t="t" r="r" b="b"/>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6120384" y="4739840"/>
              <a:ext cx="94688" cy="403648"/>
            </a:xfrm>
            <a:custGeom>
              <a:avLst/>
              <a:gdLst/>
              <a:ahLst/>
              <a:cxnLst/>
              <a:rect l="l" t="t" r="r" b="b"/>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6534720" y="4505888"/>
              <a:ext cx="92896" cy="637600"/>
            </a:xfrm>
            <a:custGeom>
              <a:avLst/>
              <a:gdLst/>
              <a:ahLst/>
              <a:cxnLst/>
              <a:rect l="l" t="t" r="r" b="b"/>
              <a:pathLst>
                <a:path w="2903" h="19925" extrusionOk="0">
                  <a:moveTo>
                    <a:pt x="1" y="1"/>
                  </a:moveTo>
                  <a:lnTo>
                    <a:pt x="1" y="19925"/>
                  </a:lnTo>
                  <a:lnTo>
                    <a:pt x="2903" y="1992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6399008" y="4739840"/>
              <a:ext cx="92896" cy="403648"/>
            </a:xfrm>
            <a:custGeom>
              <a:avLst/>
              <a:gdLst/>
              <a:ahLst/>
              <a:cxnLst/>
              <a:rect l="l" t="t" r="r" b="b"/>
              <a:pathLst>
                <a:path w="2903" h="12614" extrusionOk="0">
                  <a:moveTo>
                    <a:pt x="0" y="1"/>
                  </a:moveTo>
                  <a:lnTo>
                    <a:pt x="0" y="12614"/>
                  </a:lnTo>
                  <a:lnTo>
                    <a:pt x="2902" y="12614"/>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6811552" y="4807712"/>
              <a:ext cx="94688" cy="335776"/>
            </a:xfrm>
            <a:custGeom>
              <a:avLst/>
              <a:gdLst/>
              <a:ahLst/>
              <a:cxnLst/>
              <a:rect l="l" t="t" r="r" b="b"/>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6675808" y="4614848"/>
              <a:ext cx="94688" cy="528640"/>
            </a:xfrm>
            <a:custGeom>
              <a:avLst/>
              <a:gdLst/>
              <a:ahLst/>
              <a:cxnLst/>
              <a:rect l="l" t="t" r="r" b="b"/>
              <a:pathLst>
                <a:path w="2959" h="16520" extrusionOk="0">
                  <a:moveTo>
                    <a:pt x="1" y="0"/>
                  </a:moveTo>
                  <a:lnTo>
                    <a:pt x="1" y="16520"/>
                  </a:lnTo>
                  <a:lnTo>
                    <a:pt x="2959" y="16520"/>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7088384" y="4739840"/>
              <a:ext cx="94688" cy="403648"/>
            </a:xfrm>
            <a:custGeom>
              <a:avLst/>
              <a:gdLst/>
              <a:ahLst/>
              <a:cxnLst/>
              <a:rect l="l" t="t" r="r" b="b"/>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6952640" y="4530912"/>
              <a:ext cx="94688" cy="612576"/>
            </a:xfrm>
            <a:custGeom>
              <a:avLst/>
              <a:gdLst/>
              <a:ahLst/>
              <a:cxnLst/>
              <a:rect l="l" t="t" r="r" b="b"/>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7365184" y="4739840"/>
              <a:ext cx="94688" cy="403648"/>
            </a:xfrm>
            <a:custGeom>
              <a:avLst/>
              <a:gdLst/>
              <a:ahLst/>
              <a:cxnLst/>
              <a:rect l="l" t="t" r="r" b="b"/>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7229472" y="4825568"/>
              <a:ext cx="94688" cy="317920"/>
            </a:xfrm>
            <a:custGeom>
              <a:avLst/>
              <a:gdLst/>
              <a:ahLst/>
              <a:cxnLst/>
              <a:rect l="l" t="t" r="r" b="b"/>
              <a:pathLst>
                <a:path w="2959" h="9935" extrusionOk="0">
                  <a:moveTo>
                    <a:pt x="0" y="1"/>
                  </a:moveTo>
                  <a:lnTo>
                    <a:pt x="0" y="9935"/>
                  </a:lnTo>
                  <a:lnTo>
                    <a:pt x="2958" y="993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7643808" y="4632704"/>
              <a:ext cx="92896" cy="510784"/>
            </a:xfrm>
            <a:custGeom>
              <a:avLst/>
              <a:gdLst/>
              <a:ahLst/>
              <a:cxnLst/>
              <a:rect l="l" t="t" r="r" b="b"/>
              <a:pathLst>
                <a:path w="2903" h="15962" extrusionOk="0">
                  <a:moveTo>
                    <a:pt x="0" y="0"/>
                  </a:moveTo>
                  <a:lnTo>
                    <a:pt x="0" y="15962"/>
                  </a:lnTo>
                  <a:lnTo>
                    <a:pt x="2902" y="15962"/>
                  </a:lnTo>
                  <a:lnTo>
                    <a:pt x="2902"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7506272" y="4963104"/>
              <a:ext cx="94688" cy="180384"/>
            </a:xfrm>
            <a:custGeom>
              <a:avLst/>
              <a:gdLst/>
              <a:ahLst/>
              <a:cxnLst/>
              <a:rect l="l" t="t" r="r" b="b"/>
              <a:pathLst>
                <a:path w="2959" h="5637" extrusionOk="0">
                  <a:moveTo>
                    <a:pt x="1" y="0"/>
                  </a:moveTo>
                  <a:lnTo>
                    <a:pt x="1" y="5637"/>
                  </a:lnTo>
                  <a:lnTo>
                    <a:pt x="2959" y="5637"/>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7920608" y="4909504"/>
              <a:ext cx="94688" cy="233984"/>
            </a:xfrm>
            <a:custGeom>
              <a:avLst/>
              <a:gdLst/>
              <a:ahLst/>
              <a:cxnLst/>
              <a:rect l="l" t="t" r="r" b="b"/>
              <a:pathLst>
                <a:path w="2959" h="7312" extrusionOk="0">
                  <a:moveTo>
                    <a:pt x="1" y="1"/>
                  </a:moveTo>
                  <a:lnTo>
                    <a:pt x="1" y="7312"/>
                  </a:lnTo>
                  <a:lnTo>
                    <a:pt x="2959" y="731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7784896" y="4777344"/>
              <a:ext cx="94688" cy="366144"/>
            </a:xfrm>
            <a:custGeom>
              <a:avLst/>
              <a:gdLst/>
              <a:ahLst/>
              <a:cxnLst/>
              <a:rect l="l" t="t" r="r" b="b"/>
              <a:pathLst>
                <a:path w="2959" h="11442" extrusionOk="0">
                  <a:moveTo>
                    <a:pt x="0" y="1"/>
                  </a:moveTo>
                  <a:lnTo>
                    <a:pt x="0" y="11442"/>
                  </a:lnTo>
                  <a:lnTo>
                    <a:pt x="2958" y="1144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8197440" y="4571968"/>
              <a:ext cx="94688" cy="571520"/>
            </a:xfrm>
            <a:custGeom>
              <a:avLst/>
              <a:gdLst/>
              <a:ahLst/>
              <a:cxnLst/>
              <a:rect l="l" t="t" r="r" b="b"/>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8061696" y="4777344"/>
              <a:ext cx="94688" cy="366144"/>
            </a:xfrm>
            <a:custGeom>
              <a:avLst/>
              <a:gdLst/>
              <a:ahLst/>
              <a:cxnLst/>
              <a:rect l="l" t="t" r="r" b="b"/>
              <a:pathLst>
                <a:path w="2959" h="11442" extrusionOk="0">
                  <a:moveTo>
                    <a:pt x="1" y="1"/>
                  </a:moveTo>
                  <a:lnTo>
                    <a:pt x="1" y="11442"/>
                  </a:lnTo>
                  <a:lnTo>
                    <a:pt x="2959" y="1144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8474272" y="4721984"/>
              <a:ext cx="94656" cy="421504"/>
            </a:xfrm>
            <a:custGeom>
              <a:avLst/>
              <a:gdLst/>
              <a:ahLst/>
              <a:cxnLst/>
              <a:rect l="l" t="t" r="r" b="b"/>
              <a:pathLst>
                <a:path w="2958"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8338528" y="4488032"/>
              <a:ext cx="94688" cy="655456"/>
            </a:xfrm>
            <a:custGeom>
              <a:avLst/>
              <a:gdLst/>
              <a:ahLst/>
              <a:cxnLst/>
              <a:rect l="l" t="t" r="r" b="b"/>
              <a:pathLst>
                <a:path w="2959" h="20483" extrusionOk="0">
                  <a:moveTo>
                    <a:pt x="0" y="1"/>
                  </a:moveTo>
                  <a:lnTo>
                    <a:pt x="0" y="20483"/>
                  </a:lnTo>
                  <a:lnTo>
                    <a:pt x="2958" y="2048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8751072" y="4409440"/>
              <a:ext cx="94688" cy="734048"/>
            </a:xfrm>
            <a:custGeom>
              <a:avLst/>
              <a:gdLst/>
              <a:ahLst/>
              <a:cxnLst/>
              <a:rect l="l" t="t" r="r" b="b"/>
              <a:pathLst>
                <a:path w="2959" h="22939" extrusionOk="0">
                  <a:moveTo>
                    <a:pt x="1" y="1"/>
                  </a:moveTo>
                  <a:lnTo>
                    <a:pt x="1" y="22939"/>
                  </a:lnTo>
                  <a:lnTo>
                    <a:pt x="2959" y="2293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8615360" y="4295168"/>
              <a:ext cx="94688" cy="848320"/>
            </a:xfrm>
            <a:custGeom>
              <a:avLst/>
              <a:gdLst/>
              <a:ahLst/>
              <a:cxnLst/>
              <a:rect l="l" t="t" r="r" b="b"/>
              <a:pathLst>
                <a:path w="2959" h="26510" extrusionOk="0">
                  <a:moveTo>
                    <a:pt x="0" y="0"/>
                  </a:moveTo>
                  <a:lnTo>
                    <a:pt x="0" y="26510"/>
                  </a:lnTo>
                  <a:lnTo>
                    <a:pt x="2958" y="26510"/>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9029696" y="4409440"/>
              <a:ext cx="92896" cy="734048"/>
            </a:xfrm>
            <a:custGeom>
              <a:avLst/>
              <a:gdLst/>
              <a:ahLst/>
              <a:cxnLst/>
              <a:rect l="l" t="t" r="r" b="b"/>
              <a:pathLst>
                <a:path w="2903" h="22939" extrusionOk="0">
                  <a:moveTo>
                    <a:pt x="0" y="1"/>
                  </a:moveTo>
                  <a:lnTo>
                    <a:pt x="0" y="22939"/>
                  </a:lnTo>
                  <a:lnTo>
                    <a:pt x="2902" y="22939"/>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8893952" y="4180864"/>
              <a:ext cx="92896" cy="962624"/>
            </a:xfrm>
            <a:custGeom>
              <a:avLst/>
              <a:gdLst/>
              <a:ahLst/>
              <a:cxnLst/>
              <a:rect l="l" t="t" r="r" b="b"/>
              <a:pathLst>
                <a:path w="2903" h="30082" extrusionOk="0">
                  <a:moveTo>
                    <a:pt x="1" y="0"/>
                  </a:moveTo>
                  <a:lnTo>
                    <a:pt x="1" y="30082"/>
                  </a:lnTo>
                  <a:lnTo>
                    <a:pt x="2903" y="30082"/>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5"/>
          <p:cNvSpPr/>
          <p:nvPr/>
        </p:nvSpPr>
        <p:spPr>
          <a:xfrm>
            <a:off x="0" y="3579000"/>
            <a:ext cx="9144000" cy="1293056"/>
          </a:xfrm>
          <a:custGeom>
            <a:avLst/>
            <a:gdLst/>
            <a:ahLst/>
            <a:cxnLst/>
            <a:rect l="l" t="t" r="r" b="b"/>
            <a:pathLst>
              <a:path w="285750" h="40408" extrusionOk="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txBox="1">
            <a:spLocks noGrp="1"/>
          </p:cNvSpPr>
          <p:nvPr>
            <p:ph type="title"/>
          </p:nvPr>
        </p:nvSpPr>
        <p:spPr>
          <a:xfrm>
            <a:off x="739675" y="401250"/>
            <a:ext cx="7686000" cy="8574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000"/>
              <a:buNone/>
              <a:defRPr>
                <a:solidFill>
                  <a:schemeClr val="lt1"/>
                </a:solidFill>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329" name="Google Shape;329;p5"/>
          <p:cNvSpPr txBox="1">
            <a:spLocks noGrp="1"/>
          </p:cNvSpPr>
          <p:nvPr>
            <p:ph type="body" idx="1"/>
          </p:nvPr>
        </p:nvSpPr>
        <p:spPr>
          <a:xfrm>
            <a:off x="739680" y="1152528"/>
            <a:ext cx="7686000" cy="30984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solidFill>
                  <a:schemeClr val="lt1"/>
                </a:solidFill>
              </a:defRPr>
            </a:lvl1pPr>
            <a:lvl2pPr marL="914400" lvl="1" indent="-381000">
              <a:spcBef>
                <a:spcPts val="0"/>
              </a:spcBef>
              <a:spcAft>
                <a:spcPts val="0"/>
              </a:spcAft>
              <a:buSzPts val="2400"/>
              <a:buChar char="-"/>
              <a:defRPr>
                <a:solidFill>
                  <a:schemeClr val="lt1"/>
                </a:solidFill>
              </a:defRPr>
            </a:lvl2pPr>
            <a:lvl3pPr marL="1371600" lvl="2" indent="-381000">
              <a:spcBef>
                <a:spcPts val="0"/>
              </a:spcBef>
              <a:spcAft>
                <a:spcPts val="0"/>
              </a:spcAft>
              <a:buSzPts val="2400"/>
              <a:buChar char="-"/>
              <a:defRPr>
                <a:solidFill>
                  <a:schemeClr val="lt1"/>
                </a:solidFill>
              </a:defRPr>
            </a:lvl3pPr>
            <a:lvl4pPr marL="1828800" lvl="3" indent="-381000">
              <a:spcBef>
                <a:spcPts val="0"/>
              </a:spcBef>
              <a:spcAft>
                <a:spcPts val="0"/>
              </a:spcAft>
              <a:buSzPts val="2400"/>
              <a:buChar char="-"/>
              <a:defRPr>
                <a:solidFill>
                  <a:schemeClr val="lt1"/>
                </a:solidFill>
              </a:defRPr>
            </a:lvl4pPr>
            <a:lvl5pPr marL="2286000" lvl="4" indent="-381000">
              <a:spcBef>
                <a:spcPts val="0"/>
              </a:spcBef>
              <a:spcAft>
                <a:spcPts val="0"/>
              </a:spcAft>
              <a:buSzPts val="2400"/>
              <a:buChar char="-"/>
              <a:defRPr>
                <a:solidFill>
                  <a:schemeClr val="lt1"/>
                </a:solidFill>
              </a:defRPr>
            </a:lvl5pPr>
            <a:lvl6pPr marL="2743200" lvl="5" indent="-381000">
              <a:spcBef>
                <a:spcPts val="0"/>
              </a:spcBef>
              <a:spcAft>
                <a:spcPts val="0"/>
              </a:spcAft>
              <a:buSzPts val="2400"/>
              <a:buChar char="-"/>
              <a:defRPr>
                <a:solidFill>
                  <a:schemeClr val="lt1"/>
                </a:solidFill>
              </a:defRPr>
            </a:lvl6pPr>
            <a:lvl7pPr marL="3200400" lvl="6" indent="-381000">
              <a:spcBef>
                <a:spcPts val="0"/>
              </a:spcBef>
              <a:spcAft>
                <a:spcPts val="0"/>
              </a:spcAft>
              <a:buSzPts val="2400"/>
              <a:buChar char="●"/>
              <a:defRPr>
                <a:solidFill>
                  <a:schemeClr val="lt1"/>
                </a:solidFill>
              </a:defRPr>
            </a:lvl7pPr>
            <a:lvl8pPr marL="3657600" lvl="7" indent="-381000">
              <a:spcBef>
                <a:spcPts val="0"/>
              </a:spcBef>
              <a:spcAft>
                <a:spcPts val="0"/>
              </a:spcAft>
              <a:buSzPts val="2400"/>
              <a:buChar char="○"/>
              <a:defRPr>
                <a:solidFill>
                  <a:schemeClr val="lt1"/>
                </a:solidFill>
              </a:defRPr>
            </a:lvl8pPr>
            <a:lvl9pPr marL="4114800" lvl="8" indent="-381000">
              <a:spcBef>
                <a:spcPts val="0"/>
              </a:spcBef>
              <a:spcAft>
                <a:spcPts val="0"/>
              </a:spcAft>
              <a:buSzPts val="2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330"/>
        <p:cNvGrpSpPr/>
        <p:nvPr/>
      </p:nvGrpSpPr>
      <p:grpSpPr>
        <a:xfrm>
          <a:off x="0" y="0"/>
          <a:ext cx="0" cy="0"/>
          <a:chOff x="0" y="0"/>
          <a:chExt cx="0" cy="0"/>
        </a:xfrm>
      </p:grpSpPr>
      <p:sp>
        <p:nvSpPr>
          <p:cNvPr id="331" name="Google Shape;331;p6"/>
          <p:cNvSpPr/>
          <p:nvPr/>
        </p:nvSpPr>
        <p:spPr>
          <a:xfrm>
            <a:off x="4985150" y="150"/>
            <a:ext cx="4158900" cy="5143500"/>
          </a:xfrm>
          <a:prstGeom prst="rect">
            <a:avLst/>
          </a:pr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333" name="Google Shape;333;p6"/>
          <p:cNvSpPr txBox="1">
            <a:spLocks noGrp="1"/>
          </p:cNvSpPr>
          <p:nvPr>
            <p:ph type="title"/>
          </p:nvPr>
        </p:nvSpPr>
        <p:spPr>
          <a:xfrm>
            <a:off x="452724" y="620920"/>
            <a:ext cx="3985200" cy="857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000"/>
              <a:buNone/>
              <a:defRPr>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
        <p:nvSpPr>
          <p:cNvPr id="334" name="Google Shape;334;p6"/>
          <p:cNvSpPr txBox="1">
            <a:spLocks noGrp="1"/>
          </p:cNvSpPr>
          <p:nvPr>
            <p:ph type="body" idx="1"/>
          </p:nvPr>
        </p:nvSpPr>
        <p:spPr>
          <a:xfrm>
            <a:off x="452727" y="1412678"/>
            <a:ext cx="3985200" cy="30984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SzPts val="2400"/>
              <a:buChar char="▫"/>
              <a:defRPr>
                <a:solidFill>
                  <a:schemeClr val="lt1"/>
                </a:solidFill>
              </a:defRPr>
            </a:lvl1pPr>
            <a:lvl2pPr marL="914400" lvl="1" indent="-381000" rtl="0">
              <a:spcBef>
                <a:spcPts val="0"/>
              </a:spcBef>
              <a:spcAft>
                <a:spcPts val="0"/>
              </a:spcAft>
              <a:buSzPts val="2400"/>
              <a:buChar char="-"/>
              <a:defRPr>
                <a:solidFill>
                  <a:schemeClr val="lt1"/>
                </a:solidFill>
              </a:defRPr>
            </a:lvl2pPr>
            <a:lvl3pPr marL="1371600" lvl="2" indent="-381000" rtl="0">
              <a:spcBef>
                <a:spcPts val="0"/>
              </a:spcBef>
              <a:spcAft>
                <a:spcPts val="0"/>
              </a:spcAft>
              <a:buSzPts val="2400"/>
              <a:buChar char="-"/>
              <a:defRPr>
                <a:solidFill>
                  <a:schemeClr val="lt1"/>
                </a:solidFill>
              </a:defRPr>
            </a:lvl3pPr>
            <a:lvl4pPr marL="1828800" lvl="3" indent="-381000" rtl="0">
              <a:spcBef>
                <a:spcPts val="0"/>
              </a:spcBef>
              <a:spcAft>
                <a:spcPts val="0"/>
              </a:spcAft>
              <a:buSzPts val="2400"/>
              <a:buChar char="-"/>
              <a:defRPr>
                <a:solidFill>
                  <a:schemeClr val="lt1"/>
                </a:solidFill>
              </a:defRPr>
            </a:lvl4pPr>
            <a:lvl5pPr marL="2286000" lvl="4" indent="-381000" rtl="0">
              <a:spcBef>
                <a:spcPts val="0"/>
              </a:spcBef>
              <a:spcAft>
                <a:spcPts val="0"/>
              </a:spcAft>
              <a:buSzPts val="2400"/>
              <a:buChar char="-"/>
              <a:defRPr>
                <a:solidFill>
                  <a:schemeClr val="lt1"/>
                </a:solidFill>
              </a:defRPr>
            </a:lvl5pPr>
            <a:lvl6pPr marL="2743200" lvl="5" indent="-381000" rtl="0">
              <a:spcBef>
                <a:spcPts val="0"/>
              </a:spcBef>
              <a:spcAft>
                <a:spcPts val="0"/>
              </a:spcAft>
              <a:buSzPts val="2400"/>
              <a:buChar char="-"/>
              <a:defRPr>
                <a:solidFill>
                  <a:schemeClr val="lt1"/>
                </a:solidFill>
              </a:defRPr>
            </a:lvl6pPr>
            <a:lvl7pPr marL="3200400" lvl="6" indent="-381000" rtl="0">
              <a:spcBef>
                <a:spcPts val="0"/>
              </a:spcBef>
              <a:spcAft>
                <a:spcPts val="0"/>
              </a:spcAft>
              <a:buSzPts val="2400"/>
              <a:buChar char="●"/>
              <a:defRPr>
                <a:solidFill>
                  <a:schemeClr val="lt1"/>
                </a:solidFill>
              </a:defRPr>
            </a:lvl7pPr>
            <a:lvl8pPr marL="3657600" lvl="7" indent="-381000" rtl="0">
              <a:spcBef>
                <a:spcPts val="0"/>
              </a:spcBef>
              <a:spcAft>
                <a:spcPts val="0"/>
              </a:spcAft>
              <a:buSzPts val="2400"/>
              <a:buChar char="○"/>
              <a:defRPr>
                <a:solidFill>
                  <a:schemeClr val="lt1"/>
                </a:solidFill>
              </a:defRPr>
            </a:lvl8pPr>
            <a:lvl9pPr marL="4114800" lvl="8" indent="-381000" rtl="0">
              <a:spcBef>
                <a:spcPts val="0"/>
              </a:spcBef>
              <a:spcAft>
                <a:spcPts val="0"/>
              </a:spcAft>
              <a:buSzPts val="2400"/>
              <a:buChar char="■"/>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p:nvPr/>
        </p:nvSpPr>
        <p:spPr>
          <a:xfrm>
            <a:off x="0" y="0"/>
            <a:ext cx="9144000" cy="5143488"/>
          </a:xfrm>
          <a:custGeom>
            <a:avLst/>
            <a:gdLst/>
            <a:ahLst/>
            <a:cxnLst/>
            <a:rect l="l" t="t" r="r" b="b"/>
            <a:pathLst>
              <a:path w="285750" h="160734" extrusionOk="0">
                <a:moveTo>
                  <a:pt x="17190" y="8595"/>
                </a:moveTo>
                <a:lnTo>
                  <a:pt x="17190" y="16799"/>
                </a:lnTo>
                <a:lnTo>
                  <a:pt x="8762" y="16799"/>
                </a:lnTo>
                <a:lnTo>
                  <a:pt x="8762" y="8595"/>
                </a:lnTo>
                <a:close/>
                <a:moveTo>
                  <a:pt x="25840" y="8595"/>
                </a:moveTo>
                <a:lnTo>
                  <a:pt x="25840" y="16799"/>
                </a:lnTo>
                <a:lnTo>
                  <a:pt x="17413" y="16799"/>
                </a:lnTo>
                <a:lnTo>
                  <a:pt x="17413" y="8595"/>
                </a:lnTo>
                <a:close/>
                <a:moveTo>
                  <a:pt x="34547" y="8595"/>
                </a:moveTo>
                <a:lnTo>
                  <a:pt x="34547" y="16799"/>
                </a:lnTo>
                <a:lnTo>
                  <a:pt x="26064" y="16799"/>
                </a:lnTo>
                <a:lnTo>
                  <a:pt x="26064" y="8595"/>
                </a:lnTo>
                <a:close/>
                <a:moveTo>
                  <a:pt x="43197" y="8595"/>
                </a:moveTo>
                <a:lnTo>
                  <a:pt x="43197" y="16799"/>
                </a:lnTo>
                <a:lnTo>
                  <a:pt x="34770" y="16799"/>
                </a:lnTo>
                <a:lnTo>
                  <a:pt x="34770" y="8595"/>
                </a:lnTo>
                <a:close/>
                <a:moveTo>
                  <a:pt x="51848" y="8595"/>
                </a:moveTo>
                <a:lnTo>
                  <a:pt x="51848" y="16799"/>
                </a:lnTo>
                <a:lnTo>
                  <a:pt x="43421" y="16799"/>
                </a:lnTo>
                <a:lnTo>
                  <a:pt x="43421" y="8595"/>
                </a:lnTo>
                <a:close/>
                <a:moveTo>
                  <a:pt x="60499" y="8595"/>
                </a:moveTo>
                <a:lnTo>
                  <a:pt x="60499" y="16799"/>
                </a:lnTo>
                <a:lnTo>
                  <a:pt x="52071" y="16799"/>
                </a:lnTo>
                <a:lnTo>
                  <a:pt x="52071" y="8595"/>
                </a:lnTo>
                <a:close/>
                <a:moveTo>
                  <a:pt x="69149" y="8595"/>
                </a:moveTo>
                <a:lnTo>
                  <a:pt x="69149" y="16799"/>
                </a:lnTo>
                <a:lnTo>
                  <a:pt x="60722" y="16799"/>
                </a:lnTo>
                <a:lnTo>
                  <a:pt x="60722" y="8595"/>
                </a:lnTo>
                <a:close/>
                <a:moveTo>
                  <a:pt x="77800" y="8595"/>
                </a:moveTo>
                <a:lnTo>
                  <a:pt x="77800" y="16799"/>
                </a:lnTo>
                <a:lnTo>
                  <a:pt x="69373" y="16799"/>
                </a:lnTo>
                <a:lnTo>
                  <a:pt x="69373" y="8595"/>
                </a:lnTo>
                <a:close/>
                <a:moveTo>
                  <a:pt x="86506" y="8595"/>
                </a:moveTo>
                <a:lnTo>
                  <a:pt x="86506" y="16799"/>
                </a:lnTo>
                <a:lnTo>
                  <a:pt x="78023" y="16799"/>
                </a:lnTo>
                <a:lnTo>
                  <a:pt x="78023" y="8595"/>
                </a:lnTo>
                <a:close/>
                <a:moveTo>
                  <a:pt x="95157" y="8595"/>
                </a:moveTo>
                <a:lnTo>
                  <a:pt x="95157" y="16799"/>
                </a:lnTo>
                <a:lnTo>
                  <a:pt x="86730" y="16799"/>
                </a:lnTo>
                <a:lnTo>
                  <a:pt x="86730" y="8595"/>
                </a:lnTo>
                <a:close/>
                <a:moveTo>
                  <a:pt x="103808" y="8595"/>
                </a:moveTo>
                <a:lnTo>
                  <a:pt x="103808" y="16799"/>
                </a:lnTo>
                <a:lnTo>
                  <a:pt x="95380" y="16799"/>
                </a:lnTo>
                <a:lnTo>
                  <a:pt x="95380" y="8595"/>
                </a:lnTo>
                <a:close/>
                <a:moveTo>
                  <a:pt x="112458" y="8595"/>
                </a:moveTo>
                <a:lnTo>
                  <a:pt x="112458" y="16799"/>
                </a:lnTo>
                <a:lnTo>
                  <a:pt x="104031" y="16799"/>
                </a:lnTo>
                <a:lnTo>
                  <a:pt x="104031" y="8595"/>
                </a:lnTo>
                <a:close/>
                <a:moveTo>
                  <a:pt x="121109" y="8595"/>
                </a:moveTo>
                <a:lnTo>
                  <a:pt x="121109" y="16799"/>
                </a:lnTo>
                <a:lnTo>
                  <a:pt x="112681" y="16799"/>
                </a:lnTo>
                <a:lnTo>
                  <a:pt x="112681" y="8595"/>
                </a:lnTo>
                <a:close/>
                <a:moveTo>
                  <a:pt x="129760" y="8595"/>
                </a:moveTo>
                <a:lnTo>
                  <a:pt x="129760" y="16799"/>
                </a:lnTo>
                <a:lnTo>
                  <a:pt x="121332" y="16799"/>
                </a:lnTo>
                <a:lnTo>
                  <a:pt x="121332" y="8595"/>
                </a:lnTo>
                <a:close/>
                <a:moveTo>
                  <a:pt x="138410" y="8595"/>
                </a:moveTo>
                <a:lnTo>
                  <a:pt x="138410" y="16799"/>
                </a:lnTo>
                <a:lnTo>
                  <a:pt x="129983" y="16799"/>
                </a:lnTo>
                <a:lnTo>
                  <a:pt x="129983" y="8595"/>
                </a:lnTo>
                <a:close/>
                <a:moveTo>
                  <a:pt x="147117" y="8595"/>
                </a:moveTo>
                <a:lnTo>
                  <a:pt x="147117" y="16799"/>
                </a:lnTo>
                <a:lnTo>
                  <a:pt x="138633" y="16799"/>
                </a:lnTo>
                <a:lnTo>
                  <a:pt x="138633" y="8595"/>
                </a:lnTo>
                <a:close/>
                <a:moveTo>
                  <a:pt x="155767" y="8595"/>
                </a:moveTo>
                <a:lnTo>
                  <a:pt x="155767" y="16799"/>
                </a:lnTo>
                <a:lnTo>
                  <a:pt x="147340" y="16799"/>
                </a:lnTo>
                <a:lnTo>
                  <a:pt x="147340" y="8595"/>
                </a:lnTo>
                <a:close/>
                <a:moveTo>
                  <a:pt x="164418" y="8595"/>
                </a:moveTo>
                <a:lnTo>
                  <a:pt x="164418" y="16799"/>
                </a:lnTo>
                <a:lnTo>
                  <a:pt x="155990" y="16799"/>
                </a:lnTo>
                <a:lnTo>
                  <a:pt x="155990" y="8595"/>
                </a:lnTo>
                <a:close/>
                <a:moveTo>
                  <a:pt x="173069" y="8595"/>
                </a:moveTo>
                <a:lnTo>
                  <a:pt x="173069" y="16799"/>
                </a:lnTo>
                <a:lnTo>
                  <a:pt x="164641" y="16799"/>
                </a:lnTo>
                <a:lnTo>
                  <a:pt x="164641" y="8595"/>
                </a:lnTo>
                <a:close/>
                <a:moveTo>
                  <a:pt x="181719" y="8595"/>
                </a:moveTo>
                <a:lnTo>
                  <a:pt x="181719" y="16799"/>
                </a:lnTo>
                <a:lnTo>
                  <a:pt x="173292" y="16799"/>
                </a:lnTo>
                <a:lnTo>
                  <a:pt x="173292" y="8595"/>
                </a:lnTo>
                <a:close/>
                <a:moveTo>
                  <a:pt x="190370" y="8595"/>
                </a:moveTo>
                <a:lnTo>
                  <a:pt x="190370" y="16799"/>
                </a:lnTo>
                <a:lnTo>
                  <a:pt x="181942" y="16799"/>
                </a:lnTo>
                <a:lnTo>
                  <a:pt x="181942" y="8595"/>
                </a:lnTo>
                <a:close/>
                <a:moveTo>
                  <a:pt x="199020" y="8595"/>
                </a:moveTo>
                <a:lnTo>
                  <a:pt x="199020" y="16799"/>
                </a:lnTo>
                <a:lnTo>
                  <a:pt x="190593" y="16799"/>
                </a:lnTo>
                <a:lnTo>
                  <a:pt x="190593" y="8595"/>
                </a:lnTo>
                <a:close/>
                <a:moveTo>
                  <a:pt x="207727" y="8595"/>
                </a:moveTo>
                <a:lnTo>
                  <a:pt x="207727" y="16799"/>
                </a:lnTo>
                <a:lnTo>
                  <a:pt x="199244" y="16799"/>
                </a:lnTo>
                <a:lnTo>
                  <a:pt x="199244" y="8595"/>
                </a:lnTo>
                <a:close/>
                <a:moveTo>
                  <a:pt x="216377" y="8595"/>
                </a:moveTo>
                <a:lnTo>
                  <a:pt x="216377" y="16799"/>
                </a:lnTo>
                <a:lnTo>
                  <a:pt x="207950" y="16799"/>
                </a:lnTo>
                <a:lnTo>
                  <a:pt x="207950" y="8595"/>
                </a:lnTo>
                <a:close/>
                <a:moveTo>
                  <a:pt x="225028" y="8595"/>
                </a:moveTo>
                <a:lnTo>
                  <a:pt x="225028" y="16799"/>
                </a:lnTo>
                <a:lnTo>
                  <a:pt x="216601" y="16799"/>
                </a:lnTo>
                <a:lnTo>
                  <a:pt x="216601" y="8595"/>
                </a:lnTo>
                <a:close/>
                <a:moveTo>
                  <a:pt x="233679" y="8595"/>
                </a:moveTo>
                <a:lnTo>
                  <a:pt x="233679" y="16799"/>
                </a:lnTo>
                <a:lnTo>
                  <a:pt x="225251" y="16799"/>
                </a:lnTo>
                <a:lnTo>
                  <a:pt x="225251" y="8595"/>
                </a:lnTo>
                <a:close/>
                <a:moveTo>
                  <a:pt x="242329" y="8595"/>
                </a:moveTo>
                <a:lnTo>
                  <a:pt x="242329" y="16799"/>
                </a:lnTo>
                <a:lnTo>
                  <a:pt x="233902" y="16799"/>
                </a:lnTo>
                <a:lnTo>
                  <a:pt x="233902" y="8595"/>
                </a:lnTo>
                <a:close/>
                <a:moveTo>
                  <a:pt x="250980" y="8595"/>
                </a:moveTo>
                <a:lnTo>
                  <a:pt x="250980" y="16799"/>
                </a:lnTo>
                <a:lnTo>
                  <a:pt x="242553" y="16799"/>
                </a:lnTo>
                <a:lnTo>
                  <a:pt x="242553" y="8595"/>
                </a:lnTo>
                <a:close/>
                <a:moveTo>
                  <a:pt x="259686" y="8595"/>
                </a:moveTo>
                <a:lnTo>
                  <a:pt x="259686" y="16799"/>
                </a:lnTo>
                <a:lnTo>
                  <a:pt x="251203" y="16799"/>
                </a:lnTo>
                <a:lnTo>
                  <a:pt x="251203" y="8595"/>
                </a:lnTo>
                <a:close/>
                <a:moveTo>
                  <a:pt x="268337" y="8595"/>
                </a:moveTo>
                <a:lnTo>
                  <a:pt x="268337" y="16799"/>
                </a:lnTo>
                <a:lnTo>
                  <a:pt x="259910" y="16799"/>
                </a:lnTo>
                <a:lnTo>
                  <a:pt x="259910" y="8595"/>
                </a:lnTo>
                <a:close/>
                <a:moveTo>
                  <a:pt x="276988" y="8595"/>
                </a:moveTo>
                <a:lnTo>
                  <a:pt x="276988" y="16799"/>
                </a:lnTo>
                <a:lnTo>
                  <a:pt x="268560" y="16799"/>
                </a:lnTo>
                <a:lnTo>
                  <a:pt x="268560" y="8595"/>
                </a:lnTo>
                <a:close/>
                <a:moveTo>
                  <a:pt x="17190" y="17022"/>
                </a:moveTo>
                <a:lnTo>
                  <a:pt x="17190" y="25282"/>
                </a:lnTo>
                <a:lnTo>
                  <a:pt x="8762" y="25282"/>
                </a:lnTo>
                <a:lnTo>
                  <a:pt x="8762" y="17022"/>
                </a:lnTo>
                <a:close/>
                <a:moveTo>
                  <a:pt x="25840" y="17022"/>
                </a:moveTo>
                <a:lnTo>
                  <a:pt x="25840" y="25282"/>
                </a:lnTo>
                <a:lnTo>
                  <a:pt x="17413" y="25282"/>
                </a:lnTo>
                <a:lnTo>
                  <a:pt x="17413" y="17022"/>
                </a:lnTo>
                <a:close/>
                <a:moveTo>
                  <a:pt x="34547" y="17022"/>
                </a:moveTo>
                <a:lnTo>
                  <a:pt x="34547" y="25282"/>
                </a:lnTo>
                <a:lnTo>
                  <a:pt x="26064" y="25282"/>
                </a:lnTo>
                <a:lnTo>
                  <a:pt x="26064" y="17022"/>
                </a:lnTo>
                <a:close/>
                <a:moveTo>
                  <a:pt x="43197" y="17022"/>
                </a:moveTo>
                <a:lnTo>
                  <a:pt x="43197" y="25282"/>
                </a:lnTo>
                <a:lnTo>
                  <a:pt x="34770" y="25282"/>
                </a:lnTo>
                <a:lnTo>
                  <a:pt x="34770" y="17022"/>
                </a:lnTo>
                <a:close/>
                <a:moveTo>
                  <a:pt x="51848" y="17022"/>
                </a:moveTo>
                <a:lnTo>
                  <a:pt x="51848" y="25282"/>
                </a:lnTo>
                <a:lnTo>
                  <a:pt x="43421" y="25282"/>
                </a:lnTo>
                <a:lnTo>
                  <a:pt x="43421" y="17022"/>
                </a:lnTo>
                <a:close/>
                <a:moveTo>
                  <a:pt x="60499" y="17022"/>
                </a:moveTo>
                <a:lnTo>
                  <a:pt x="60499" y="25282"/>
                </a:lnTo>
                <a:lnTo>
                  <a:pt x="52071" y="25282"/>
                </a:lnTo>
                <a:lnTo>
                  <a:pt x="52071" y="17022"/>
                </a:lnTo>
                <a:close/>
                <a:moveTo>
                  <a:pt x="69149" y="17022"/>
                </a:moveTo>
                <a:lnTo>
                  <a:pt x="69149" y="25282"/>
                </a:lnTo>
                <a:lnTo>
                  <a:pt x="60722" y="25282"/>
                </a:lnTo>
                <a:lnTo>
                  <a:pt x="60722" y="17022"/>
                </a:lnTo>
                <a:close/>
                <a:moveTo>
                  <a:pt x="77800" y="17022"/>
                </a:moveTo>
                <a:lnTo>
                  <a:pt x="77800" y="25282"/>
                </a:lnTo>
                <a:lnTo>
                  <a:pt x="69373" y="25282"/>
                </a:lnTo>
                <a:lnTo>
                  <a:pt x="69373" y="17022"/>
                </a:lnTo>
                <a:close/>
                <a:moveTo>
                  <a:pt x="86506" y="17022"/>
                </a:moveTo>
                <a:lnTo>
                  <a:pt x="86506" y="25282"/>
                </a:lnTo>
                <a:lnTo>
                  <a:pt x="78023" y="25282"/>
                </a:lnTo>
                <a:lnTo>
                  <a:pt x="78023" y="17022"/>
                </a:lnTo>
                <a:close/>
                <a:moveTo>
                  <a:pt x="95157" y="17022"/>
                </a:moveTo>
                <a:lnTo>
                  <a:pt x="95157" y="25282"/>
                </a:lnTo>
                <a:lnTo>
                  <a:pt x="86730" y="25282"/>
                </a:lnTo>
                <a:lnTo>
                  <a:pt x="86730" y="17022"/>
                </a:lnTo>
                <a:close/>
                <a:moveTo>
                  <a:pt x="103808" y="17022"/>
                </a:moveTo>
                <a:lnTo>
                  <a:pt x="103808" y="25282"/>
                </a:lnTo>
                <a:lnTo>
                  <a:pt x="95380" y="25282"/>
                </a:lnTo>
                <a:lnTo>
                  <a:pt x="95380" y="17022"/>
                </a:lnTo>
                <a:close/>
                <a:moveTo>
                  <a:pt x="112458" y="17022"/>
                </a:moveTo>
                <a:lnTo>
                  <a:pt x="112458" y="25282"/>
                </a:lnTo>
                <a:lnTo>
                  <a:pt x="104031" y="25282"/>
                </a:lnTo>
                <a:lnTo>
                  <a:pt x="104031" y="17022"/>
                </a:lnTo>
                <a:close/>
                <a:moveTo>
                  <a:pt x="121109" y="17022"/>
                </a:moveTo>
                <a:lnTo>
                  <a:pt x="121109" y="25282"/>
                </a:lnTo>
                <a:lnTo>
                  <a:pt x="112681" y="25282"/>
                </a:lnTo>
                <a:lnTo>
                  <a:pt x="112681" y="17022"/>
                </a:lnTo>
                <a:close/>
                <a:moveTo>
                  <a:pt x="129760" y="17022"/>
                </a:moveTo>
                <a:lnTo>
                  <a:pt x="129760" y="25282"/>
                </a:lnTo>
                <a:lnTo>
                  <a:pt x="121332" y="25282"/>
                </a:lnTo>
                <a:lnTo>
                  <a:pt x="121332" y="17022"/>
                </a:lnTo>
                <a:close/>
                <a:moveTo>
                  <a:pt x="138410" y="17022"/>
                </a:moveTo>
                <a:lnTo>
                  <a:pt x="138410" y="25282"/>
                </a:lnTo>
                <a:lnTo>
                  <a:pt x="129983" y="25282"/>
                </a:lnTo>
                <a:lnTo>
                  <a:pt x="129983" y="17022"/>
                </a:lnTo>
                <a:close/>
                <a:moveTo>
                  <a:pt x="147117" y="17022"/>
                </a:moveTo>
                <a:lnTo>
                  <a:pt x="147117" y="25282"/>
                </a:lnTo>
                <a:lnTo>
                  <a:pt x="138633" y="25282"/>
                </a:lnTo>
                <a:lnTo>
                  <a:pt x="138633" y="17022"/>
                </a:lnTo>
                <a:close/>
                <a:moveTo>
                  <a:pt x="155767" y="17022"/>
                </a:moveTo>
                <a:lnTo>
                  <a:pt x="155767" y="25282"/>
                </a:lnTo>
                <a:lnTo>
                  <a:pt x="147340" y="25282"/>
                </a:lnTo>
                <a:lnTo>
                  <a:pt x="147340" y="17022"/>
                </a:lnTo>
                <a:close/>
                <a:moveTo>
                  <a:pt x="164418" y="17022"/>
                </a:moveTo>
                <a:lnTo>
                  <a:pt x="164418" y="25282"/>
                </a:lnTo>
                <a:lnTo>
                  <a:pt x="155990" y="25282"/>
                </a:lnTo>
                <a:lnTo>
                  <a:pt x="155990" y="17022"/>
                </a:lnTo>
                <a:close/>
                <a:moveTo>
                  <a:pt x="173069" y="17022"/>
                </a:moveTo>
                <a:lnTo>
                  <a:pt x="173069" y="25282"/>
                </a:lnTo>
                <a:lnTo>
                  <a:pt x="164641" y="25282"/>
                </a:lnTo>
                <a:lnTo>
                  <a:pt x="164641" y="17022"/>
                </a:lnTo>
                <a:close/>
                <a:moveTo>
                  <a:pt x="181719" y="17022"/>
                </a:moveTo>
                <a:lnTo>
                  <a:pt x="181719" y="25282"/>
                </a:lnTo>
                <a:lnTo>
                  <a:pt x="173292" y="25282"/>
                </a:lnTo>
                <a:lnTo>
                  <a:pt x="173292" y="17022"/>
                </a:lnTo>
                <a:close/>
                <a:moveTo>
                  <a:pt x="190370" y="17022"/>
                </a:moveTo>
                <a:lnTo>
                  <a:pt x="190370" y="25282"/>
                </a:lnTo>
                <a:lnTo>
                  <a:pt x="181942" y="25282"/>
                </a:lnTo>
                <a:lnTo>
                  <a:pt x="181942" y="17022"/>
                </a:lnTo>
                <a:close/>
                <a:moveTo>
                  <a:pt x="199020" y="17022"/>
                </a:moveTo>
                <a:lnTo>
                  <a:pt x="199020" y="25282"/>
                </a:lnTo>
                <a:lnTo>
                  <a:pt x="190593" y="25282"/>
                </a:lnTo>
                <a:lnTo>
                  <a:pt x="190593" y="17022"/>
                </a:lnTo>
                <a:close/>
                <a:moveTo>
                  <a:pt x="207727" y="17022"/>
                </a:moveTo>
                <a:lnTo>
                  <a:pt x="207727" y="25282"/>
                </a:lnTo>
                <a:lnTo>
                  <a:pt x="199244" y="25282"/>
                </a:lnTo>
                <a:lnTo>
                  <a:pt x="199244" y="17022"/>
                </a:lnTo>
                <a:close/>
                <a:moveTo>
                  <a:pt x="216377" y="17022"/>
                </a:moveTo>
                <a:lnTo>
                  <a:pt x="216377" y="25282"/>
                </a:lnTo>
                <a:lnTo>
                  <a:pt x="207950" y="25282"/>
                </a:lnTo>
                <a:lnTo>
                  <a:pt x="207950" y="17022"/>
                </a:lnTo>
                <a:close/>
                <a:moveTo>
                  <a:pt x="225028" y="17022"/>
                </a:moveTo>
                <a:lnTo>
                  <a:pt x="225028" y="25282"/>
                </a:lnTo>
                <a:lnTo>
                  <a:pt x="216601" y="25282"/>
                </a:lnTo>
                <a:lnTo>
                  <a:pt x="216601" y="17022"/>
                </a:lnTo>
                <a:close/>
                <a:moveTo>
                  <a:pt x="233679" y="17022"/>
                </a:moveTo>
                <a:lnTo>
                  <a:pt x="233679" y="25282"/>
                </a:lnTo>
                <a:lnTo>
                  <a:pt x="225251" y="25282"/>
                </a:lnTo>
                <a:lnTo>
                  <a:pt x="225251" y="17022"/>
                </a:lnTo>
                <a:close/>
                <a:moveTo>
                  <a:pt x="242329" y="17022"/>
                </a:moveTo>
                <a:lnTo>
                  <a:pt x="242329" y="25282"/>
                </a:lnTo>
                <a:lnTo>
                  <a:pt x="233902" y="25282"/>
                </a:lnTo>
                <a:lnTo>
                  <a:pt x="233902" y="17022"/>
                </a:lnTo>
                <a:close/>
                <a:moveTo>
                  <a:pt x="250980" y="17022"/>
                </a:moveTo>
                <a:lnTo>
                  <a:pt x="250980" y="25282"/>
                </a:lnTo>
                <a:lnTo>
                  <a:pt x="242553" y="25282"/>
                </a:lnTo>
                <a:lnTo>
                  <a:pt x="242553" y="17022"/>
                </a:lnTo>
                <a:close/>
                <a:moveTo>
                  <a:pt x="259686" y="17022"/>
                </a:moveTo>
                <a:lnTo>
                  <a:pt x="259686" y="25282"/>
                </a:lnTo>
                <a:lnTo>
                  <a:pt x="251203" y="25282"/>
                </a:lnTo>
                <a:lnTo>
                  <a:pt x="251203" y="17022"/>
                </a:lnTo>
                <a:close/>
                <a:moveTo>
                  <a:pt x="268337" y="17022"/>
                </a:moveTo>
                <a:lnTo>
                  <a:pt x="268337" y="25282"/>
                </a:lnTo>
                <a:lnTo>
                  <a:pt x="259910" y="25282"/>
                </a:lnTo>
                <a:lnTo>
                  <a:pt x="259910" y="17022"/>
                </a:lnTo>
                <a:close/>
                <a:moveTo>
                  <a:pt x="276988" y="17022"/>
                </a:moveTo>
                <a:lnTo>
                  <a:pt x="276988" y="25282"/>
                </a:lnTo>
                <a:lnTo>
                  <a:pt x="268560" y="25282"/>
                </a:lnTo>
                <a:lnTo>
                  <a:pt x="268560" y="17022"/>
                </a:lnTo>
                <a:close/>
                <a:moveTo>
                  <a:pt x="17190" y="25505"/>
                </a:moveTo>
                <a:lnTo>
                  <a:pt x="17190" y="33709"/>
                </a:lnTo>
                <a:lnTo>
                  <a:pt x="8762" y="33709"/>
                </a:lnTo>
                <a:lnTo>
                  <a:pt x="8762" y="25505"/>
                </a:lnTo>
                <a:close/>
                <a:moveTo>
                  <a:pt x="25840" y="25505"/>
                </a:moveTo>
                <a:lnTo>
                  <a:pt x="25840" y="33709"/>
                </a:lnTo>
                <a:lnTo>
                  <a:pt x="17413" y="33709"/>
                </a:lnTo>
                <a:lnTo>
                  <a:pt x="17413" y="25505"/>
                </a:lnTo>
                <a:close/>
                <a:moveTo>
                  <a:pt x="34547" y="25505"/>
                </a:moveTo>
                <a:lnTo>
                  <a:pt x="34547" y="33709"/>
                </a:lnTo>
                <a:lnTo>
                  <a:pt x="26064" y="33709"/>
                </a:lnTo>
                <a:lnTo>
                  <a:pt x="26064" y="25505"/>
                </a:lnTo>
                <a:close/>
                <a:moveTo>
                  <a:pt x="43197" y="25505"/>
                </a:moveTo>
                <a:lnTo>
                  <a:pt x="43197" y="33709"/>
                </a:lnTo>
                <a:lnTo>
                  <a:pt x="34770" y="33709"/>
                </a:lnTo>
                <a:lnTo>
                  <a:pt x="34770" y="25505"/>
                </a:lnTo>
                <a:close/>
                <a:moveTo>
                  <a:pt x="51848" y="25505"/>
                </a:moveTo>
                <a:lnTo>
                  <a:pt x="51848" y="33709"/>
                </a:lnTo>
                <a:lnTo>
                  <a:pt x="43421" y="33709"/>
                </a:lnTo>
                <a:lnTo>
                  <a:pt x="43421" y="25505"/>
                </a:lnTo>
                <a:close/>
                <a:moveTo>
                  <a:pt x="60499" y="25505"/>
                </a:moveTo>
                <a:lnTo>
                  <a:pt x="60499" y="33709"/>
                </a:lnTo>
                <a:lnTo>
                  <a:pt x="52071" y="33709"/>
                </a:lnTo>
                <a:lnTo>
                  <a:pt x="52071" y="25505"/>
                </a:lnTo>
                <a:close/>
                <a:moveTo>
                  <a:pt x="69149" y="25505"/>
                </a:moveTo>
                <a:lnTo>
                  <a:pt x="69149" y="33709"/>
                </a:lnTo>
                <a:lnTo>
                  <a:pt x="60722" y="33709"/>
                </a:lnTo>
                <a:lnTo>
                  <a:pt x="60722" y="25505"/>
                </a:lnTo>
                <a:close/>
                <a:moveTo>
                  <a:pt x="77800" y="25505"/>
                </a:moveTo>
                <a:lnTo>
                  <a:pt x="77800" y="33709"/>
                </a:lnTo>
                <a:lnTo>
                  <a:pt x="69373" y="33709"/>
                </a:lnTo>
                <a:lnTo>
                  <a:pt x="69373" y="25505"/>
                </a:lnTo>
                <a:close/>
                <a:moveTo>
                  <a:pt x="86506" y="25505"/>
                </a:moveTo>
                <a:lnTo>
                  <a:pt x="86506" y="33709"/>
                </a:lnTo>
                <a:lnTo>
                  <a:pt x="78023" y="33709"/>
                </a:lnTo>
                <a:lnTo>
                  <a:pt x="78023" y="25505"/>
                </a:lnTo>
                <a:close/>
                <a:moveTo>
                  <a:pt x="95157" y="25505"/>
                </a:moveTo>
                <a:lnTo>
                  <a:pt x="95157" y="33709"/>
                </a:lnTo>
                <a:lnTo>
                  <a:pt x="86730" y="33709"/>
                </a:lnTo>
                <a:lnTo>
                  <a:pt x="86730" y="25505"/>
                </a:lnTo>
                <a:close/>
                <a:moveTo>
                  <a:pt x="103808" y="25505"/>
                </a:moveTo>
                <a:lnTo>
                  <a:pt x="103808" y="33709"/>
                </a:lnTo>
                <a:lnTo>
                  <a:pt x="95380" y="33709"/>
                </a:lnTo>
                <a:lnTo>
                  <a:pt x="95380" y="25505"/>
                </a:lnTo>
                <a:close/>
                <a:moveTo>
                  <a:pt x="112458" y="25505"/>
                </a:moveTo>
                <a:lnTo>
                  <a:pt x="112458" y="33709"/>
                </a:lnTo>
                <a:lnTo>
                  <a:pt x="104031" y="33709"/>
                </a:lnTo>
                <a:lnTo>
                  <a:pt x="104031" y="25505"/>
                </a:lnTo>
                <a:close/>
                <a:moveTo>
                  <a:pt x="121109" y="25505"/>
                </a:moveTo>
                <a:lnTo>
                  <a:pt x="121109" y="33709"/>
                </a:lnTo>
                <a:lnTo>
                  <a:pt x="112681" y="33709"/>
                </a:lnTo>
                <a:lnTo>
                  <a:pt x="112681" y="25505"/>
                </a:lnTo>
                <a:close/>
                <a:moveTo>
                  <a:pt x="129760" y="25505"/>
                </a:moveTo>
                <a:lnTo>
                  <a:pt x="129760" y="33709"/>
                </a:lnTo>
                <a:lnTo>
                  <a:pt x="121332" y="33709"/>
                </a:lnTo>
                <a:lnTo>
                  <a:pt x="121332" y="25505"/>
                </a:lnTo>
                <a:close/>
                <a:moveTo>
                  <a:pt x="138410" y="25505"/>
                </a:moveTo>
                <a:lnTo>
                  <a:pt x="138410" y="33709"/>
                </a:lnTo>
                <a:lnTo>
                  <a:pt x="129983" y="33709"/>
                </a:lnTo>
                <a:lnTo>
                  <a:pt x="129983" y="25505"/>
                </a:lnTo>
                <a:close/>
                <a:moveTo>
                  <a:pt x="147117" y="25505"/>
                </a:moveTo>
                <a:lnTo>
                  <a:pt x="147117" y="33709"/>
                </a:lnTo>
                <a:lnTo>
                  <a:pt x="138633" y="33709"/>
                </a:lnTo>
                <a:lnTo>
                  <a:pt x="138633" y="25505"/>
                </a:lnTo>
                <a:close/>
                <a:moveTo>
                  <a:pt x="155767" y="25505"/>
                </a:moveTo>
                <a:lnTo>
                  <a:pt x="155767" y="33709"/>
                </a:lnTo>
                <a:lnTo>
                  <a:pt x="147340" y="33709"/>
                </a:lnTo>
                <a:lnTo>
                  <a:pt x="147340" y="25505"/>
                </a:lnTo>
                <a:close/>
                <a:moveTo>
                  <a:pt x="164418" y="25505"/>
                </a:moveTo>
                <a:lnTo>
                  <a:pt x="164418" y="33709"/>
                </a:lnTo>
                <a:lnTo>
                  <a:pt x="155990" y="33709"/>
                </a:lnTo>
                <a:lnTo>
                  <a:pt x="155990" y="25505"/>
                </a:lnTo>
                <a:close/>
                <a:moveTo>
                  <a:pt x="173069" y="25505"/>
                </a:moveTo>
                <a:lnTo>
                  <a:pt x="173069" y="33709"/>
                </a:lnTo>
                <a:lnTo>
                  <a:pt x="164641" y="33709"/>
                </a:lnTo>
                <a:lnTo>
                  <a:pt x="164641" y="25505"/>
                </a:lnTo>
                <a:close/>
                <a:moveTo>
                  <a:pt x="181719" y="25505"/>
                </a:moveTo>
                <a:lnTo>
                  <a:pt x="181719" y="33709"/>
                </a:lnTo>
                <a:lnTo>
                  <a:pt x="173292" y="33709"/>
                </a:lnTo>
                <a:lnTo>
                  <a:pt x="173292" y="25505"/>
                </a:lnTo>
                <a:close/>
                <a:moveTo>
                  <a:pt x="190370" y="25505"/>
                </a:moveTo>
                <a:lnTo>
                  <a:pt x="190370" y="33709"/>
                </a:lnTo>
                <a:lnTo>
                  <a:pt x="181942" y="33709"/>
                </a:lnTo>
                <a:lnTo>
                  <a:pt x="181942" y="25505"/>
                </a:lnTo>
                <a:close/>
                <a:moveTo>
                  <a:pt x="199020" y="25505"/>
                </a:moveTo>
                <a:lnTo>
                  <a:pt x="199020" y="33709"/>
                </a:lnTo>
                <a:lnTo>
                  <a:pt x="190593" y="33709"/>
                </a:lnTo>
                <a:lnTo>
                  <a:pt x="190593" y="25505"/>
                </a:lnTo>
                <a:close/>
                <a:moveTo>
                  <a:pt x="207727" y="25505"/>
                </a:moveTo>
                <a:lnTo>
                  <a:pt x="207727" y="33709"/>
                </a:lnTo>
                <a:lnTo>
                  <a:pt x="199244" y="33709"/>
                </a:lnTo>
                <a:lnTo>
                  <a:pt x="199244" y="25505"/>
                </a:lnTo>
                <a:close/>
                <a:moveTo>
                  <a:pt x="216377" y="25505"/>
                </a:moveTo>
                <a:lnTo>
                  <a:pt x="216377" y="33709"/>
                </a:lnTo>
                <a:lnTo>
                  <a:pt x="207950" y="33709"/>
                </a:lnTo>
                <a:lnTo>
                  <a:pt x="207950" y="25505"/>
                </a:lnTo>
                <a:close/>
                <a:moveTo>
                  <a:pt x="225028" y="25505"/>
                </a:moveTo>
                <a:lnTo>
                  <a:pt x="225028" y="33709"/>
                </a:lnTo>
                <a:lnTo>
                  <a:pt x="216601" y="33709"/>
                </a:lnTo>
                <a:lnTo>
                  <a:pt x="216601" y="25505"/>
                </a:lnTo>
                <a:close/>
                <a:moveTo>
                  <a:pt x="233679" y="25505"/>
                </a:moveTo>
                <a:lnTo>
                  <a:pt x="233679" y="33709"/>
                </a:lnTo>
                <a:lnTo>
                  <a:pt x="225251" y="33709"/>
                </a:lnTo>
                <a:lnTo>
                  <a:pt x="225251" y="25505"/>
                </a:lnTo>
                <a:close/>
                <a:moveTo>
                  <a:pt x="242329" y="25505"/>
                </a:moveTo>
                <a:lnTo>
                  <a:pt x="242329" y="33709"/>
                </a:lnTo>
                <a:lnTo>
                  <a:pt x="233902" y="33709"/>
                </a:lnTo>
                <a:lnTo>
                  <a:pt x="233902" y="25505"/>
                </a:lnTo>
                <a:close/>
                <a:moveTo>
                  <a:pt x="250980" y="25505"/>
                </a:moveTo>
                <a:lnTo>
                  <a:pt x="250980" y="33709"/>
                </a:lnTo>
                <a:lnTo>
                  <a:pt x="242553" y="33709"/>
                </a:lnTo>
                <a:lnTo>
                  <a:pt x="242553" y="25505"/>
                </a:lnTo>
                <a:close/>
                <a:moveTo>
                  <a:pt x="259686" y="25505"/>
                </a:moveTo>
                <a:lnTo>
                  <a:pt x="259686" y="33709"/>
                </a:lnTo>
                <a:lnTo>
                  <a:pt x="251203" y="33709"/>
                </a:lnTo>
                <a:lnTo>
                  <a:pt x="251203" y="25505"/>
                </a:lnTo>
                <a:close/>
                <a:moveTo>
                  <a:pt x="268337" y="25505"/>
                </a:moveTo>
                <a:lnTo>
                  <a:pt x="268337" y="33709"/>
                </a:lnTo>
                <a:lnTo>
                  <a:pt x="259910" y="33709"/>
                </a:lnTo>
                <a:lnTo>
                  <a:pt x="259910" y="25505"/>
                </a:lnTo>
                <a:close/>
                <a:moveTo>
                  <a:pt x="276988" y="25505"/>
                </a:moveTo>
                <a:lnTo>
                  <a:pt x="276988" y="33709"/>
                </a:lnTo>
                <a:lnTo>
                  <a:pt x="268560" y="33709"/>
                </a:lnTo>
                <a:lnTo>
                  <a:pt x="268560" y="25505"/>
                </a:lnTo>
                <a:close/>
                <a:moveTo>
                  <a:pt x="17190" y="33933"/>
                </a:moveTo>
                <a:lnTo>
                  <a:pt x="17190" y="42193"/>
                </a:lnTo>
                <a:lnTo>
                  <a:pt x="8762" y="42193"/>
                </a:lnTo>
                <a:lnTo>
                  <a:pt x="8762" y="33933"/>
                </a:lnTo>
                <a:close/>
                <a:moveTo>
                  <a:pt x="25840" y="33933"/>
                </a:moveTo>
                <a:lnTo>
                  <a:pt x="25840" y="42193"/>
                </a:lnTo>
                <a:lnTo>
                  <a:pt x="17413" y="42193"/>
                </a:lnTo>
                <a:lnTo>
                  <a:pt x="17413" y="33933"/>
                </a:lnTo>
                <a:close/>
                <a:moveTo>
                  <a:pt x="34547" y="33933"/>
                </a:moveTo>
                <a:lnTo>
                  <a:pt x="34547" y="42193"/>
                </a:lnTo>
                <a:lnTo>
                  <a:pt x="26064" y="42193"/>
                </a:lnTo>
                <a:lnTo>
                  <a:pt x="26064" y="33933"/>
                </a:lnTo>
                <a:close/>
                <a:moveTo>
                  <a:pt x="43197" y="33933"/>
                </a:moveTo>
                <a:lnTo>
                  <a:pt x="43197" y="42193"/>
                </a:lnTo>
                <a:lnTo>
                  <a:pt x="34770" y="42193"/>
                </a:lnTo>
                <a:lnTo>
                  <a:pt x="34770" y="33933"/>
                </a:lnTo>
                <a:close/>
                <a:moveTo>
                  <a:pt x="51848" y="33933"/>
                </a:moveTo>
                <a:lnTo>
                  <a:pt x="51848" y="42193"/>
                </a:lnTo>
                <a:lnTo>
                  <a:pt x="43421" y="42193"/>
                </a:lnTo>
                <a:lnTo>
                  <a:pt x="43421" y="33933"/>
                </a:lnTo>
                <a:close/>
                <a:moveTo>
                  <a:pt x="60499" y="33933"/>
                </a:moveTo>
                <a:lnTo>
                  <a:pt x="60499" y="42193"/>
                </a:lnTo>
                <a:lnTo>
                  <a:pt x="52071" y="42193"/>
                </a:lnTo>
                <a:lnTo>
                  <a:pt x="52071" y="33933"/>
                </a:lnTo>
                <a:close/>
                <a:moveTo>
                  <a:pt x="69149" y="33933"/>
                </a:moveTo>
                <a:lnTo>
                  <a:pt x="69149" y="42193"/>
                </a:lnTo>
                <a:lnTo>
                  <a:pt x="60722" y="42193"/>
                </a:lnTo>
                <a:lnTo>
                  <a:pt x="60722" y="33933"/>
                </a:lnTo>
                <a:close/>
                <a:moveTo>
                  <a:pt x="77800" y="33933"/>
                </a:moveTo>
                <a:lnTo>
                  <a:pt x="77800" y="42193"/>
                </a:lnTo>
                <a:lnTo>
                  <a:pt x="69373" y="42193"/>
                </a:lnTo>
                <a:lnTo>
                  <a:pt x="69373" y="33933"/>
                </a:lnTo>
                <a:close/>
                <a:moveTo>
                  <a:pt x="86506" y="33933"/>
                </a:moveTo>
                <a:lnTo>
                  <a:pt x="86506" y="42193"/>
                </a:lnTo>
                <a:lnTo>
                  <a:pt x="78023" y="42193"/>
                </a:lnTo>
                <a:lnTo>
                  <a:pt x="78023" y="33933"/>
                </a:lnTo>
                <a:close/>
                <a:moveTo>
                  <a:pt x="95157" y="33933"/>
                </a:moveTo>
                <a:lnTo>
                  <a:pt x="95157" y="42193"/>
                </a:lnTo>
                <a:lnTo>
                  <a:pt x="86730" y="42193"/>
                </a:lnTo>
                <a:lnTo>
                  <a:pt x="86730" y="33933"/>
                </a:lnTo>
                <a:close/>
                <a:moveTo>
                  <a:pt x="103808" y="33933"/>
                </a:moveTo>
                <a:lnTo>
                  <a:pt x="103808" y="42193"/>
                </a:lnTo>
                <a:lnTo>
                  <a:pt x="95380" y="42193"/>
                </a:lnTo>
                <a:lnTo>
                  <a:pt x="95380" y="33933"/>
                </a:lnTo>
                <a:close/>
                <a:moveTo>
                  <a:pt x="112458" y="33933"/>
                </a:moveTo>
                <a:lnTo>
                  <a:pt x="112458" y="42193"/>
                </a:lnTo>
                <a:lnTo>
                  <a:pt x="104031" y="42193"/>
                </a:lnTo>
                <a:lnTo>
                  <a:pt x="104031" y="33933"/>
                </a:lnTo>
                <a:close/>
                <a:moveTo>
                  <a:pt x="121109" y="33933"/>
                </a:moveTo>
                <a:lnTo>
                  <a:pt x="121109" y="42193"/>
                </a:lnTo>
                <a:lnTo>
                  <a:pt x="112681" y="42193"/>
                </a:lnTo>
                <a:lnTo>
                  <a:pt x="112681" y="33933"/>
                </a:lnTo>
                <a:close/>
                <a:moveTo>
                  <a:pt x="129760" y="33933"/>
                </a:moveTo>
                <a:lnTo>
                  <a:pt x="129760" y="42193"/>
                </a:lnTo>
                <a:lnTo>
                  <a:pt x="121332" y="42193"/>
                </a:lnTo>
                <a:lnTo>
                  <a:pt x="121332" y="33933"/>
                </a:lnTo>
                <a:close/>
                <a:moveTo>
                  <a:pt x="138410" y="33933"/>
                </a:moveTo>
                <a:lnTo>
                  <a:pt x="138410" y="42193"/>
                </a:lnTo>
                <a:lnTo>
                  <a:pt x="129983" y="42193"/>
                </a:lnTo>
                <a:lnTo>
                  <a:pt x="129983" y="33933"/>
                </a:lnTo>
                <a:close/>
                <a:moveTo>
                  <a:pt x="147117" y="33933"/>
                </a:moveTo>
                <a:lnTo>
                  <a:pt x="147117" y="42193"/>
                </a:lnTo>
                <a:lnTo>
                  <a:pt x="138633" y="42193"/>
                </a:lnTo>
                <a:lnTo>
                  <a:pt x="138633" y="33933"/>
                </a:lnTo>
                <a:close/>
                <a:moveTo>
                  <a:pt x="155767" y="33933"/>
                </a:moveTo>
                <a:lnTo>
                  <a:pt x="155767" y="42193"/>
                </a:lnTo>
                <a:lnTo>
                  <a:pt x="147340" y="42193"/>
                </a:lnTo>
                <a:lnTo>
                  <a:pt x="147340" y="33933"/>
                </a:lnTo>
                <a:close/>
                <a:moveTo>
                  <a:pt x="164418" y="33933"/>
                </a:moveTo>
                <a:lnTo>
                  <a:pt x="164418" y="42193"/>
                </a:lnTo>
                <a:lnTo>
                  <a:pt x="155990" y="42193"/>
                </a:lnTo>
                <a:lnTo>
                  <a:pt x="155990" y="33933"/>
                </a:lnTo>
                <a:close/>
                <a:moveTo>
                  <a:pt x="173069" y="33933"/>
                </a:moveTo>
                <a:lnTo>
                  <a:pt x="173069" y="42193"/>
                </a:lnTo>
                <a:lnTo>
                  <a:pt x="164641" y="42193"/>
                </a:lnTo>
                <a:lnTo>
                  <a:pt x="164641" y="33933"/>
                </a:lnTo>
                <a:close/>
                <a:moveTo>
                  <a:pt x="181719" y="33933"/>
                </a:moveTo>
                <a:lnTo>
                  <a:pt x="181719" y="42193"/>
                </a:lnTo>
                <a:lnTo>
                  <a:pt x="173292" y="42193"/>
                </a:lnTo>
                <a:lnTo>
                  <a:pt x="173292" y="33933"/>
                </a:lnTo>
                <a:close/>
                <a:moveTo>
                  <a:pt x="190370" y="33933"/>
                </a:moveTo>
                <a:lnTo>
                  <a:pt x="190370" y="42193"/>
                </a:lnTo>
                <a:lnTo>
                  <a:pt x="181942" y="42193"/>
                </a:lnTo>
                <a:lnTo>
                  <a:pt x="181942" y="33933"/>
                </a:lnTo>
                <a:close/>
                <a:moveTo>
                  <a:pt x="199020" y="33933"/>
                </a:moveTo>
                <a:lnTo>
                  <a:pt x="199020" y="42193"/>
                </a:lnTo>
                <a:lnTo>
                  <a:pt x="190593" y="42193"/>
                </a:lnTo>
                <a:lnTo>
                  <a:pt x="190593" y="33933"/>
                </a:lnTo>
                <a:close/>
                <a:moveTo>
                  <a:pt x="207727" y="33933"/>
                </a:moveTo>
                <a:lnTo>
                  <a:pt x="207727" y="42193"/>
                </a:lnTo>
                <a:lnTo>
                  <a:pt x="199244" y="42193"/>
                </a:lnTo>
                <a:lnTo>
                  <a:pt x="199244" y="33933"/>
                </a:lnTo>
                <a:close/>
                <a:moveTo>
                  <a:pt x="216377" y="33933"/>
                </a:moveTo>
                <a:lnTo>
                  <a:pt x="216377" y="42193"/>
                </a:lnTo>
                <a:lnTo>
                  <a:pt x="207950" y="42193"/>
                </a:lnTo>
                <a:lnTo>
                  <a:pt x="207950" y="33933"/>
                </a:lnTo>
                <a:close/>
                <a:moveTo>
                  <a:pt x="225028" y="33933"/>
                </a:moveTo>
                <a:lnTo>
                  <a:pt x="225028" y="42193"/>
                </a:lnTo>
                <a:lnTo>
                  <a:pt x="216601" y="42193"/>
                </a:lnTo>
                <a:lnTo>
                  <a:pt x="216601" y="33933"/>
                </a:lnTo>
                <a:close/>
                <a:moveTo>
                  <a:pt x="233679" y="33933"/>
                </a:moveTo>
                <a:lnTo>
                  <a:pt x="233679" y="42193"/>
                </a:lnTo>
                <a:lnTo>
                  <a:pt x="225251" y="42193"/>
                </a:lnTo>
                <a:lnTo>
                  <a:pt x="225251" y="33933"/>
                </a:lnTo>
                <a:close/>
                <a:moveTo>
                  <a:pt x="242329" y="33933"/>
                </a:moveTo>
                <a:lnTo>
                  <a:pt x="242329" y="42193"/>
                </a:lnTo>
                <a:lnTo>
                  <a:pt x="233902" y="42193"/>
                </a:lnTo>
                <a:lnTo>
                  <a:pt x="233902" y="33933"/>
                </a:lnTo>
                <a:close/>
                <a:moveTo>
                  <a:pt x="250980" y="33933"/>
                </a:moveTo>
                <a:lnTo>
                  <a:pt x="250980" y="42193"/>
                </a:lnTo>
                <a:lnTo>
                  <a:pt x="242553" y="42193"/>
                </a:lnTo>
                <a:lnTo>
                  <a:pt x="242553" y="33933"/>
                </a:lnTo>
                <a:close/>
                <a:moveTo>
                  <a:pt x="259686" y="33933"/>
                </a:moveTo>
                <a:lnTo>
                  <a:pt x="259686" y="42193"/>
                </a:lnTo>
                <a:lnTo>
                  <a:pt x="251203" y="42193"/>
                </a:lnTo>
                <a:lnTo>
                  <a:pt x="251203" y="33933"/>
                </a:lnTo>
                <a:close/>
                <a:moveTo>
                  <a:pt x="268337" y="33933"/>
                </a:moveTo>
                <a:lnTo>
                  <a:pt x="268337" y="42193"/>
                </a:lnTo>
                <a:lnTo>
                  <a:pt x="259910" y="42193"/>
                </a:lnTo>
                <a:lnTo>
                  <a:pt x="259910" y="33933"/>
                </a:lnTo>
                <a:close/>
                <a:moveTo>
                  <a:pt x="276988" y="33933"/>
                </a:moveTo>
                <a:lnTo>
                  <a:pt x="276988" y="42193"/>
                </a:lnTo>
                <a:lnTo>
                  <a:pt x="268560" y="42193"/>
                </a:lnTo>
                <a:lnTo>
                  <a:pt x="268560" y="33933"/>
                </a:lnTo>
                <a:close/>
                <a:moveTo>
                  <a:pt x="17190" y="42416"/>
                </a:moveTo>
                <a:lnTo>
                  <a:pt x="17190" y="50620"/>
                </a:lnTo>
                <a:lnTo>
                  <a:pt x="8762" y="50620"/>
                </a:lnTo>
                <a:lnTo>
                  <a:pt x="8762" y="42416"/>
                </a:lnTo>
                <a:close/>
                <a:moveTo>
                  <a:pt x="25840" y="42416"/>
                </a:moveTo>
                <a:lnTo>
                  <a:pt x="25840" y="50620"/>
                </a:lnTo>
                <a:lnTo>
                  <a:pt x="17413" y="50620"/>
                </a:lnTo>
                <a:lnTo>
                  <a:pt x="17413" y="42416"/>
                </a:lnTo>
                <a:close/>
                <a:moveTo>
                  <a:pt x="34547" y="42416"/>
                </a:moveTo>
                <a:lnTo>
                  <a:pt x="34547" y="50620"/>
                </a:lnTo>
                <a:lnTo>
                  <a:pt x="26064" y="50620"/>
                </a:lnTo>
                <a:lnTo>
                  <a:pt x="26064" y="42416"/>
                </a:lnTo>
                <a:close/>
                <a:moveTo>
                  <a:pt x="43197" y="42416"/>
                </a:moveTo>
                <a:lnTo>
                  <a:pt x="43197" y="50620"/>
                </a:lnTo>
                <a:lnTo>
                  <a:pt x="34770" y="50620"/>
                </a:lnTo>
                <a:lnTo>
                  <a:pt x="34770" y="42416"/>
                </a:lnTo>
                <a:close/>
                <a:moveTo>
                  <a:pt x="51848" y="42416"/>
                </a:moveTo>
                <a:lnTo>
                  <a:pt x="51848" y="50620"/>
                </a:lnTo>
                <a:lnTo>
                  <a:pt x="43421" y="50620"/>
                </a:lnTo>
                <a:lnTo>
                  <a:pt x="43421" y="42416"/>
                </a:lnTo>
                <a:close/>
                <a:moveTo>
                  <a:pt x="60499" y="42416"/>
                </a:moveTo>
                <a:lnTo>
                  <a:pt x="60499" y="50620"/>
                </a:lnTo>
                <a:lnTo>
                  <a:pt x="52071" y="50620"/>
                </a:lnTo>
                <a:lnTo>
                  <a:pt x="52071" y="42416"/>
                </a:lnTo>
                <a:close/>
                <a:moveTo>
                  <a:pt x="69149" y="42416"/>
                </a:moveTo>
                <a:lnTo>
                  <a:pt x="69149" y="50620"/>
                </a:lnTo>
                <a:lnTo>
                  <a:pt x="60722" y="50620"/>
                </a:lnTo>
                <a:lnTo>
                  <a:pt x="60722" y="42416"/>
                </a:lnTo>
                <a:close/>
                <a:moveTo>
                  <a:pt x="77800" y="42416"/>
                </a:moveTo>
                <a:lnTo>
                  <a:pt x="77800" y="50620"/>
                </a:lnTo>
                <a:lnTo>
                  <a:pt x="69373" y="50620"/>
                </a:lnTo>
                <a:lnTo>
                  <a:pt x="69373" y="42416"/>
                </a:lnTo>
                <a:close/>
                <a:moveTo>
                  <a:pt x="86506" y="42416"/>
                </a:moveTo>
                <a:lnTo>
                  <a:pt x="86506" y="50620"/>
                </a:lnTo>
                <a:lnTo>
                  <a:pt x="78023" y="50620"/>
                </a:lnTo>
                <a:lnTo>
                  <a:pt x="78023" y="42416"/>
                </a:lnTo>
                <a:close/>
                <a:moveTo>
                  <a:pt x="95157" y="42416"/>
                </a:moveTo>
                <a:lnTo>
                  <a:pt x="95157" y="50620"/>
                </a:lnTo>
                <a:lnTo>
                  <a:pt x="86730" y="50620"/>
                </a:lnTo>
                <a:lnTo>
                  <a:pt x="86730" y="42416"/>
                </a:lnTo>
                <a:close/>
                <a:moveTo>
                  <a:pt x="103808" y="42416"/>
                </a:moveTo>
                <a:lnTo>
                  <a:pt x="103808" y="50620"/>
                </a:lnTo>
                <a:lnTo>
                  <a:pt x="95380" y="50620"/>
                </a:lnTo>
                <a:lnTo>
                  <a:pt x="95380" y="42416"/>
                </a:lnTo>
                <a:close/>
                <a:moveTo>
                  <a:pt x="112458" y="42416"/>
                </a:moveTo>
                <a:lnTo>
                  <a:pt x="112458" y="50620"/>
                </a:lnTo>
                <a:lnTo>
                  <a:pt x="104031" y="50620"/>
                </a:lnTo>
                <a:lnTo>
                  <a:pt x="104031" y="42416"/>
                </a:lnTo>
                <a:close/>
                <a:moveTo>
                  <a:pt x="121109" y="42416"/>
                </a:moveTo>
                <a:lnTo>
                  <a:pt x="121109" y="50620"/>
                </a:lnTo>
                <a:lnTo>
                  <a:pt x="112681" y="50620"/>
                </a:lnTo>
                <a:lnTo>
                  <a:pt x="112681" y="42416"/>
                </a:lnTo>
                <a:close/>
                <a:moveTo>
                  <a:pt x="129760" y="42416"/>
                </a:moveTo>
                <a:lnTo>
                  <a:pt x="129760" y="50620"/>
                </a:lnTo>
                <a:lnTo>
                  <a:pt x="121332" y="50620"/>
                </a:lnTo>
                <a:lnTo>
                  <a:pt x="121332" y="42416"/>
                </a:lnTo>
                <a:close/>
                <a:moveTo>
                  <a:pt x="138410" y="42416"/>
                </a:moveTo>
                <a:lnTo>
                  <a:pt x="138410" y="50620"/>
                </a:lnTo>
                <a:lnTo>
                  <a:pt x="129983" y="50620"/>
                </a:lnTo>
                <a:lnTo>
                  <a:pt x="129983" y="42416"/>
                </a:lnTo>
                <a:close/>
                <a:moveTo>
                  <a:pt x="147117" y="42416"/>
                </a:moveTo>
                <a:lnTo>
                  <a:pt x="147117" y="50620"/>
                </a:lnTo>
                <a:lnTo>
                  <a:pt x="138633" y="50620"/>
                </a:lnTo>
                <a:lnTo>
                  <a:pt x="138633" y="42416"/>
                </a:lnTo>
                <a:close/>
                <a:moveTo>
                  <a:pt x="155767" y="42416"/>
                </a:moveTo>
                <a:lnTo>
                  <a:pt x="155767" y="50620"/>
                </a:lnTo>
                <a:lnTo>
                  <a:pt x="147340" y="50620"/>
                </a:lnTo>
                <a:lnTo>
                  <a:pt x="147340" y="42416"/>
                </a:lnTo>
                <a:close/>
                <a:moveTo>
                  <a:pt x="164418" y="42416"/>
                </a:moveTo>
                <a:lnTo>
                  <a:pt x="164418" y="50620"/>
                </a:lnTo>
                <a:lnTo>
                  <a:pt x="155990" y="50620"/>
                </a:lnTo>
                <a:lnTo>
                  <a:pt x="155990" y="42416"/>
                </a:lnTo>
                <a:close/>
                <a:moveTo>
                  <a:pt x="173069" y="42416"/>
                </a:moveTo>
                <a:lnTo>
                  <a:pt x="173069" y="50620"/>
                </a:lnTo>
                <a:lnTo>
                  <a:pt x="164641" y="50620"/>
                </a:lnTo>
                <a:lnTo>
                  <a:pt x="164641" y="42416"/>
                </a:lnTo>
                <a:close/>
                <a:moveTo>
                  <a:pt x="181719" y="42416"/>
                </a:moveTo>
                <a:lnTo>
                  <a:pt x="181719" y="50620"/>
                </a:lnTo>
                <a:lnTo>
                  <a:pt x="173292" y="50620"/>
                </a:lnTo>
                <a:lnTo>
                  <a:pt x="173292" y="42416"/>
                </a:lnTo>
                <a:close/>
                <a:moveTo>
                  <a:pt x="190370" y="42416"/>
                </a:moveTo>
                <a:lnTo>
                  <a:pt x="190370" y="50620"/>
                </a:lnTo>
                <a:lnTo>
                  <a:pt x="181942" y="50620"/>
                </a:lnTo>
                <a:lnTo>
                  <a:pt x="181942" y="42416"/>
                </a:lnTo>
                <a:close/>
                <a:moveTo>
                  <a:pt x="199020" y="42416"/>
                </a:moveTo>
                <a:lnTo>
                  <a:pt x="199020" y="50620"/>
                </a:lnTo>
                <a:lnTo>
                  <a:pt x="190593" y="50620"/>
                </a:lnTo>
                <a:lnTo>
                  <a:pt x="190593" y="42416"/>
                </a:lnTo>
                <a:close/>
                <a:moveTo>
                  <a:pt x="207727" y="42416"/>
                </a:moveTo>
                <a:lnTo>
                  <a:pt x="207727" y="50620"/>
                </a:lnTo>
                <a:lnTo>
                  <a:pt x="199244" y="50620"/>
                </a:lnTo>
                <a:lnTo>
                  <a:pt x="199244" y="42416"/>
                </a:lnTo>
                <a:close/>
                <a:moveTo>
                  <a:pt x="216377" y="42416"/>
                </a:moveTo>
                <a:lnTo>
                  <a:pt x="216377" y="50620"/>
                </a:lnTo>
                <a:lnTo>
                  <a:pt x="207950" y="50620"/>
                </a:lnTo>
                <a:lnTo>
                  <a:pt x="207950" y="42416"/>
                </a:lnTo>
                <a:close/>
                <a:moveTo>
                  <a:pt x="225028" y="42416"/>
                </a:moveTo>
                <a:lnTo>
                  <a:pt x="225028" y="50620"/>
                </a:lnTo>
                <a:lnTo>
                  <a:pt x="216601" y="50620"/>
                </a:lnTo>
                <a:lnTo>
                  <a:pt x="216601" y="42416"/>
                </a:lnTo>
                <a:close/>
                <a:moveTo>
                  <a:pt x="233679" y="42416"/>
                </a:moveTo>
                <a:lnTo>
                  <a:pt x="233679" y="50620"/>
                </a:lnTo>
                <a:lnTo>
                  <a:pt x="225251" y="50620"/>
                </a:lnTo>
                <a:lnTo>
                  <a:pt x="225251" y="42416"/>
                </a:lnTo>
                <a:close/>
                <a:moveTo>
                  <a:pt x="242329" y="42416"/>
                </a:moveTo>
                <a:lnTo>
                  <a:pt x="242329" y="50620"/>
                </a:lnTo>
                <a:lnTo>
                  <a:pt x="233902" y="50620"/>
                </a:lnTo>
                <a:lnTo>
                  <a:pt x="233902" y="42416"/>
                </a:lnTo>
                <a:close/>
                <a:moveTo>
                  <a:pt x="250980" y="42416"/>
                </a:moveTo>
                <a:lnTo>
                  <a:pt x="250980" y="50620"/>
                </a:lnTo>
                <a:lnTo>
                  <a:pt x="242553" y="50620"/>
                </a:lnTo>
                <a:lnTo>
                  <a:pt x="242553" y="42416"/>
                </a:lnTo>
                <a:close/>
                <a:moveTo>
                  <a:pt x="259686" y="42416"/>
                </a:moveTo>
                <a:lnTo>
                  <a:pt x="259686" y="50620"/>
                </a:lnTo>
                <a:lnTo>
                  <a:pt x="251203" y="50620"/>
                </a:lnTo>
                <a:lnTo>
                  <a:pt x="251203" y="42416"/>
                </a:lnTo>
                <a:close/>
                <a:moveTo>
                  <a:pt x="268337" y="42416"/>
                </a:moveTo>
                <a:lnTo>
                  <a:pt x="268337" y="50620"/>
                </a:lnTo>
                <a:lnTo>
                  <a:pt x="259910" y="50620"/>
                </a:lnTo>
                <a:lnTo>
                  <a:pt x="259910" y="42416"/>
                </a:lnTo>
                <a:close/>
                <a:moveTo>
                  <a:pt x="276988" y="42416"/>
                </a:moveTo>
                <a:lnTo>
                  <a:pt x="276988" y="50620"/>
                </a:lnTo>
                <a:lnTo>
                  <a:pt x="268560" y="50620"/>
                </a:lnTo>
                <a:lnTo>
                  <a:pt x="268560" y="42416"/>
                </a:lnTo>
                <a:close/>
                <a:moveTo>
                  <a:pt x="17190" y="50843"/>
                </a:moveTo>
                <a:lnTo>
                  <a:pt x="17190" y="59103"/>
                </a:lnTo>
                <a:lnTo>
                  <a:pt x="8762" y="59103"/>
                </a:lnTo>
                <a:lnTo>
                  <a:pt x="8762" y="50843"/>
                </a:lnTo>
                <a:close/>
                <a:moveTo>
                  <a:pt x="25840" y="50843"/>
                </a:moveTo>
                <a:lnTo>
                  <a:pt x="25840" y="59103"/>
                </a:lnTo>
                <a:lnTo>
                  <a:pt x="17413" y="59103"/>
                </a:lnTo>
                <a:lnTo>
                  <a:pt x="17413" y="50843"/>
                </a:lnTo>
                <a:close/>
                <a:moveTo>
                  <a:pt x="34547" y="50843"/>
                </a:moveTo>
                <a:lnTo>
                  <a:pt x="34547" y="59103"/>
                </a:lnTo>
                <a:lnTo>
                  <a:pt x="26064" y="59103"/>
                </a:lnTo>
                <a:lnTo>
                  <a:pt x="26064" y="50843"/>
                </a:lnTo>
                <a:close/>
                <a:moveTo>
                  <a:pt x="43197" y="50843"/>
                </a:moveTo>
                <a:lnTo>
                  <a:pt x="43197" y="59103"/>
                </a:lnTo>
                <a:lnTo>
                  <a:pt x="34770" y="59103"/>
                </a:lnTo>
                <a:lnTo>
                  <a:pt x="34770" y="50843"/>
                </a:lnTo>
                <a:close/>
                <a:moveTo>
                  <a:pt x="51848" y="50843"/>
                </a:moveTo>
                <a:lnTo>
                  <a:pt x="51848" y="59103"/>
                </a:lnTo>
                <a:lnTo>
                  <a:pt x="43421" y="59103"/>
                </a:lnTo>
                <a:lnTo>
                  <a:pt x="43421" y="50843"/>
                </a:lnTo>
                <a:close/>
                <a:moveTo>
                  <a:pt x="60499" y="50843"/>
                </a:moveTo>
                <a:lnTo>
                  <a:pt x="60499" y="59103"/>
                </a:lnTo>
                <a:lnTo>
                  <a:pt x="52071" y="59103"/>
                </a:lnTo>
                <a:lnTo>
                  <a:pt x="52071" y="50843"/>
                </a:lnTo>
                <a:close/>
                <a:moveTo>
                  <a:pt x="69149" y="50843"/>
                </a:moveTo>
                <a:lnTo>
                  <a:pt x="69149" y="59103"/>
                </a:lnTo>
                <a:lnTo>
                  <a:pt x="60722" y="59103"/>
                </a:lnTo>
                <a:lnTo>
                  <a:pt x="60722" y="50843"/>
                </a:lnTo>
                <a:close/>
                <a:moveTo>
                  <a:pt x="77800" y="50843"/>
                </a:moveTo>
                <a:lnTo>
                  <a:pt x="77800" y="59103"/>
                </a:lnTo>
                <a:lnTo>
                  <a:pt x="69373" y="59103"/>
                </a:lnTo>
                <a:lnTo>
                  <a:pt x="69373" y="50843"/>
                </a:lnTo>
                <a:close/>
                <a:moveTo>
                  <a:pt x="86506" y="50843"/>
                </a:moveTo>
                <a:lnTo>
                  <a:pt x="86506" y="59103"/>
                </a:lnTo>
                <a:lnTo>
                  <a:pt x="78023" y="59103"/>
                </a:lnTo>
                <a:lnTo>
                  <a:pt x="78023" y="50843"/>
                </a:lnTo>
                <a:close/>
                <a:moveTo>
                  <a:pt x="95157" y="50843"/>
                </a:moveTo>
                <a:lnTo>
                  <a:pt x="95157" y="59103"/>
                </a:lnTo>
                <a:lnTo>
                  <a:pt x="86730" y="59103"/>
                </a:lnTo>
                <a:lnTo>
                  <a:pt x="86730" y="50843"/>
                </a:lnTo>
                <a:close/>
                <a:moveTo>
                  <a:pt x="103808" y="50843"/>
                </a:moveTo>
                <a:lnTo>
                  <a:pt x="103808" y="59103"/>
                </a:lnTo>
                <a:lnTo>
                  <a:pt x="95380" y="59103"/>
                </a:lnTo>
                <a:lnTo>
                  <a:pt x="95380" y="50843"/>
                </a:lnTo>
                <a:close/>
                <a:moveTo>
                  <a:pt x="112458" y="50843"/>
                </a:moveTo>
                <a:lnTo>
                  <a:pt x="112458" y="59103"/>
                </a:lnTo>
                <a:lnTo>
                  <a:pt x="104031" y="59103"/>
                </a:lnTo>
                <a:lnTo>
                  <a:pt x="104031" y="50843"/>
                </a:lnTo>
                <a:close/>
                <a:moveTo>
                  <a:pt x="121109" y="50843"/>
                </a:moveTo>
                <a:lnTo>
                  <a:pt x="121109" y="59103"/>
                </a:lnTo>
                <a:lnTo>
                  <a:pt x="112681" y="59103"/>
                </a:lnTo>
                <a:lnTo>
                  <a:pt x="112681" y="50843"/>
                </a:lnTo>
                <a:close/>
                <a:moveTo>
                  <a:pt x="129760" y="50843"/>
                </a:moveTo>
                <a:lnTo>
                  <a:pt x="129760" y="59103"/>
                </a:lnTo>
                <a:lnTo>
                  <a:pt x="121332" y="59103"/>
                </a:lnTo>
                <a:lnTo>
                  <a:pt x="121332" y="50843"/>
                </a:lnTo>
                <a:close/>
                <a:moveTo>
                  <a:pt x="138410" y="50843"/>
                </a:moveTo>
                <a:lnTo>
                  <a:pt x="138410" y="59103"/>
                </a:lnTo>
                <a:lnTo>
                  <a:pt x="129983" y="59103"/>
                </a:lnTo>
                <a:lnTo>
                  <a:pt x="129983" y="50843"/>
                </a:lnTo>
                <a:close/>
                <a:moveTo>
                  <a:pt x="147117" y="50843"/>
                </a:moveTo>
                <a:lnTo>
                  <a:pt x="147117" y="59103"/>
                </a:lnTo>
                <a:lnTo>
                  <a:pt x="138633" y="59103"/>
                </a:lnTo>
                <a:lnTo>
                  <a:pt x="138633" y="50843"/>
                </a:lnTo>
                <a:close/>
                <a:moveTo>
                  <a:pt x="155767" y="50843"/>
                </a:moveTo>
                <a:lnTo>
                  <a:pt x="155767" y="59103"/>
                </a:lnTo>
                <a:lnTo>
                  <a:pt x="147340" y="59103"/>
                </a:lnTo>
                <a:lnTo>
                  <a:pt x="147340" y="50843"/>
                </a:lnTo>
                <a:close/>
                <a:moveTo>
                  <a:pt x="164418" y="50843"/>
                </a:moveTo>
                <a:lnTo>
                  <a:pt x="164418" y="59103"/>
                </a:lnTo>
                <a:lnTo>
                  <a:pt x="155990" y="59103"/>
                </a:lnTo>
                <a:lnTo>
                  <a:pt x="155990" y="50843"/>
                </a:lnTo>
                <a:close/>
                <a:moveTo>
                  <a:pt x="173069" y="50843"/>
                </a:moveTo>
                <a:lnTo>
                  <a:pt x="173069" y="59103"/>
                </a:lnTo>
                <a:lnTo>
                  <a:pt x="164641" y="59103"/>
                </a:lnTo>
                <a:lnTo>
                  <a:pt x="164641" y="50843"/>
                </a:lnTo>
                <a:close/>
                <a:moveTo>
                  <a:pt x="181719" y="50843"/>
                </a:moveTo>
                <a:lnTo>
                  <a:pt x="181719" y="59103"/>
                </a:lnTo>
                <a:lnTo>
                  <a:pt x="173292" y="59103"/>
                </a:lnTo>
                <a:lnTo>
                  <a:pt x="173292" y="50843"/>
                </a:lnTo>
                <a:close/>
                <a:moveTo>
                  <a:pt x="190370" y="50843"/>
                </a:moveTo>
                <a:lnTo>
                  <a:pt x="190370" y="59103"/>
                </a:lnTo>
                <a:lnTo>
                  <a:pt x="181942" y="59103"/>
                </a:lnTo>
                <a:lnTo>
                  <a:pt x="181942" y="50843"/>
                </a:lnTo>
                <a:close/>
                <a:moveTo>
                  <a:pt x="199020" y="50843"/>
                </a:moveTo>
                <a:lnTo>
                  <a:pt x="199020" y="59103"/>
                </a:lnTo>
                <a:lnTo>
                  <a:pt x="190593" y="59103"/>
                </a:lnTo>
                <a:lnTo>
                  <a:pt x="190593" y="50843"/>
                </a:lnTo>
                <a:close/>
                <a:moveTo>
                  <a:pt x="207727" y="50843"/>
                </a:moveTo>
                <a:lnTo>
                  <a:pt x="207727" y="59103"/>
                </a:lnTo>
                <a:lnTo>
                  <a:pt x="199244" y="59103"/>
                </a:lnTo>
                <a:lnTo>
                  <a:pt x="199244" y="50843"/>
                </a:lnTo>
                <a:close/>
                <a:moveTo>
                  <a:pt x="216377" y="50843"/>
                </a:moveTo>
                <a:lnTo>
                  <a:pt x="216377" y="59103"/>
                </a:lnTo>
                <a:lnTo>
                  <a:pt x="207950" y="59103"/>
                </a:lnTo>
                <a:lnTo>
                  <a:pt x="207950" y="50843"/>
                </a:lnTo>
                <a:close/>
                <a:moveTo>
                  <a:pt x="225028" y="50843"/>
                </a:moveTo>
                <a:lnTo>
                  <a:pt x="225028" y="59103"/>
                </a:lnTo>
                <a:lnTo>
                  <a:pt x="216601" y="59103"/>
                </a:lnTo>
                <a:lnTo>
                  <a:pt x="216601" y="50843"/>
                </a:lnTo>
                <a:close/>
                <a:moveTo>
                  <a:pt x="233679" y="50843"/>
                </a:moveTo>
                <a:lnTo>
                  <a:pt x="233679" y="59103"/>
                </a:lnTo>
                <a:lnTo>
                  <a:pt x="225251" y="59103"/>
                </a:lnTo>
                <a:lnTo>
                  <a:pt x="225251" y="50843"/>
                </a:lnTo>
                <a:close/>
                <a:moveTo>
                  <a:pt x="242329" y="50843"/>
                </a:moveTo>
                <a:lnTo>
                  <a:pt x="242329" y="59103"/>
                </a:lnTo>
                <a:lnTo>
                  <a:pt x="233902" y="59103"/>
                </a:lnTo>
                <a:lnTo>
                  <a:pt x="233902" y="50843"/>
                </a:lnTo>
                <a:close/>
                <a:moveTo>
                  <a:pt x="250980" y="50843"/>
                </a:moveTo>
                <a:lnTo>
                  <a:pt x="250980" y="59103"/>
                </a:lnTo>
                <a:lnTo>
                  <a:pt x="242553" y="59103"/>
                </a:lnTo>
                <a:lnTo>
                  <a:pt x="242553" y="50843"/>
                </a:lnTo>
                <a:close/>
                <a:moveTo>
                  <a:pt x="259686" y="50843"/>
                </a:moveTo>
                <a:lnTo>
                  <a:pt x="259686" y="59103"/>
                </a:lnTo>
                <a:lnTo>
                  <a:pt x="251203" y="59103"/>
                </a:lnTo>
                <a:lnTo>
                  <a:pt x="251203" y="50843"/>
                </a:lnTo>
                <a:close/>
                <a:moveTo>
                  <a:pt x="268337" y="50843"/>
                </a:moveTo>
                <a:lnTo>
                  <a:pt x="268337" y="59103"/>
                </a:lnTo>
                <a:lnTo>
                  <a:pt x="259910" y="59103"/>
                </a:lnTo>
                <a:lnTo>
                  <a:pt x="259910" y="50843"/>
                </a:lnTo>
                <a:close/>
                <a:moveTo>
                  <a:pt x="276988" y="50843"/>
                </a:moveTo>
                <a:lnTo>
                  <a:pt x="276988" y="59103"/>
                </a:lnTo>
                <a:lnTo>
                  <a:pt x="268560" y="59103"/>
                </a:lnTo>
                <a:lnTo>
                  <a:pt x="268560" y="50843"/>
                </a:lnTo>
                <a:close/>
                <a:moveTo>
                  <a:pt x="17190" y="59326"/>
                </a:moveTo>
                <a:lnTo>
                  <a:pt x="17190" y="67586"/>
                </a:lnTo>
                <a:lnTo>
                  <a:pt x="8762" y="67586"/>
                </a:lnTo>
                <a:lnTo>
                  <a:pt x="8762" y="59326"/>
                </a:lnTo>
                <a:close/>
                <a:moveTo>
                  <a:pt x="25840" y="59326"/>
                </a:moveTo>
                <a:lnTo>
                  <a:pt x="25840" y="67586"/>
                </a:lnTo>
                <a:lnTo>
                  <a:pt x="17413" y="67586"/>
                </a:lnTo>
                <a:lnTo>
                  <a:pt x="17413" y="59326"/>
                </a:lnTo>
                <a:close/>
                <a:moveTo>
                  <a:pt x="34547" y="59326"/>
                </a:moveTo>
                <a:lnTo>
                  <a:pt x="34547" y="67586"/>
                </a:lnTo>
                <a:lnTo>
                  <a:pt x="26064" y="67586"/>
                </a:lnTo>
                <a:lnTo>
                  <a:pt x="26064" y="59326"/>
                </a:lnTo>
                <a:close/>
                <a:moveTo>
                  <a:pt x="43197" y="59326"/>
                </a:moveTo>
                <a:lnTo>
                  <a:pt x="43197" y="67586"/>
                </a:lnTo>
                <a:lnTo>
                  <a:pt x="34770" y="67586"/>
                </a:lnTo>
                <a:lnTo>
                  <a:pt x="34770" y="59326"/>
                </a:lnTo>
                <a:close/>
                <a:moveTo>
                  <a:pt x="51848" y="59326"/>
                </a:moveTo>
                <a:lnTo>
                  <a:pt x="51848" y="67586"/>
                </a:lnTo>
                <a:lnTo>
                  <a:pt x="43421" y="67586"/>
                </a:lnTo>
                <a:lnTo>
                  <a:pt x="43421" y="59326"/>
                </a:lnTo>
                <a:close/>
                <a:moveTo>
                  <a:pt x="60499" y="59326"/>
                </a:moveTo>
                <a:lnTo>
                  <a:pt x="60499" y="67586"/>
                </a:lnTo>
                <a:lnTo>
                  <a:pt x="52071" y="67586"/>
                </a:lnTo>
                <a:lnTo>
                  <a:pt x="52071" y="59326"/>
                </a:lnTo>
                <a:close/>
                <a:moveTo>
                  <a:pt x="69149" y="59326"/>
                </a:moveTo>
                <a:lnTo>
                  <a:pt x="69149" y="67586"/>
                </a:lnTo>
                <a:lnTo>
                  <a:pt x="60722" y="67586"/>
                </a:lnTo>
                <a:lnTo>
                  <a:pt x="60722" y="59326"/>
                </a:lnTo>
                <a:close/>
                <a:moveTo>
                  <a:pt x="77800" y="59326"/>
                </a:moveTo>
                <a:lnTo>
                  <a:pt x="77800" y="67586"/>
                </a:lnTo>
                <a:lnTo>
                  <a:pt x="69373" y="67586"/>
                </a:lnTo>
                <a:lnTo>
                  <a:pt x="69373" y="59326"/>
                </a:lnTo>
                <a:close/>
                <a:moveTo>
                  <a:pt x="86506" y="59326"/>
                </a:moveTo>
                <a:lnTo>
                  <a:pt x="86506" y="67586"/>
                </a:lnTo>
                <a:lnTo>
                  <a:pt x="78023" y="67586"/>
                </a:lnTo>
                <a:lnTo>
                  <a:pt x="78023" y="59326"/>
                </a:lnTo>
                <a:close/>
                <a:moveTo>
                  <a:pt x="95157" y="59326"/>
                </a:moveTo>
                <a:lnTo>
                  <a:pt x="95157" y="67586"/>
                </a:lnTo>
                <a:lnTo>
                  <a:pt x="86730" y="67586"/>
                </a:lnTo>
                <a:lnTo>
                  <a:pt x="86730" y="59326"/>
                </a:lnTo>
                <a:close/>
                <a:moveTo>
                  <a:pt x="103808" y="59326"/>
                </a:moveTo>
                <a:lnTo>
                  <a:pt x="103808" y="67586"/>
                </a:lnTo>
                <a:lnTo>
                  <a:pt x="95380" y="67586"/>
                </a:lnTo>
                <a:lnTo>
                  <a:pt x="95380" y="59326"/>
                </a:lnTo>
                <a:close/>
                <a:moveTo>
                  <a:pt x="112458" y="59326"/>
                </a:moveTo>
                <a:lnTo>
                  <a:pt x="112458" y="67586"/>
                </a:lnTo>
                <a:lnTo>
                  <a:pt x="104031" y="67586"/>
                </a:lnTo>
                <a:lnTo>
                  <a:pt x="104031" y="59326"/>
                </a:lnTo>
                <a:close/>
                <a:moveTo>
                  <a:pt x="121109" y="59326"/>
                </a:moveTo>
                <a:lnTo>
                  <a:pt x="121109" y="67586"/>
                </a:lnTo>
                <a:lnTo>
                  <a:pt x="112681" y="67586"/>
                </a:lnTo>
                <a:lnTo>
                  <a:pt x="112681" y="59326"/>
                </a:lnTo>
                <a:close/>
                <a:moveTo>
                  <a:pt x="129760" y="59326"/>
                </a:moveTo>
                <a:lnTo>
                  <a:pt x="129760" y="67586"/>
                </a:lnTo>
                <a:lnTo>
                  <a:pt x="121332" y="67586"/>
                </a:lnTo>
                <a:lnTo>
                  <a:pt x="121332" y="59326"/>
                </a:lnTo>
                <a:close/>
                <a:moveTo>
                  <a:pt x="138410" y="59326"/>
                </a:moveTo>
                <a:lnTo>
                  <a:pt x="138410" y="67586"/>
                </a:lnTo>
                <a:lnTo>
                  <a:pt x="129983" y="67586"/>
                </a:lnTo>
                <a:lnTo>
                  <a:pt x="129983" y="59326"/>
                </a:lnTo>
                <a:close/>
                <a:moveTo>
                  <a:pt x="147117" y="59326"/>
                </a:moveTo>
                <a:lnTo>
                  <a:pt x="147117" y="67586"/>
                </a:lnTo>
                <a:lnTo>
                  <a:pt x="138633" y="67586"/>
                </a:lnTo>
                <a:lnTo>
                  <a:pt x="138633" y="59326"/>
                </a:lnTo>
                <a:close/>
                <a:moveTo>
                  <a:pt x="155767" y="59326"/>
                </a:moveTo>
                <a:lnTo>
                  <a:pt x="155767" y="67586"/>
                </a:lnTo>
                <a:lnTo>
                  <a:pt x="147340" y="67586"/>
                </a:lnTo>
                <a:lnTo>
                  <a:pt x="147340" y="59326"/>
                </a:lnTo>
                <a:close/>
                <a:moveTo>
                  <a:pt x="164418" y="59326"/>
                </a:moveTo>
                <a:lnTo>
                  <a:pt x="164418" y="67586"/>
                </a:lnTo>
                <a:lnTo>
                  <a:pt x="155990" y="67586"/>
                </a:lnTo>
                <a:lnTo>
                  <a:pt x="155990" y="59326"/>
                </a:lnTo>
                <a:close/>
                <a:moveTo>
                  <a:pt x="173069" y="59326"/>
                </a:moveTo>
                <a:lnTo>
                  <a:pt x="173069" y="67586"/>
                </a:lnTo>
                <a:lnTo>
                  <a:pt x="164641" y="67586"/>
                </a:lnTo>
                <a:lnTo>
                  <a:pt x="164641" y="59326"/>
                </a:lnTo>
                <a:close/>
                <a:moveTo>
                  <a:pt x="181719" y="59326"/>
                </a:moveTo>
                <a:lnTo>
                  <a:pt x="181719" y="67586"/>
                </a:lnTo>
                <a:lnTo>
                  <a:pt x="173292" y="67586"/>
                </a:lnTo>
                <a:lnTo>
                  <a:pt x="173292" y="59326"/>
                </a:lnTo>
                <a:close/>
                <a:moveTo>
                  <a:pt x="190370" y="59326"/>
                </a:moveTo>
                <a:lnTo>
                  <a:pt x="190370" y="67586"/>
                </a:lnTo>
                <a:lnTo>
                  <a:pt x="181942" y="67586"/>
                </a:lnTo>
                <a:lnTo>
                  <a:pt x="181942" y="59326"/>
                </a:lnTo>
                <a:close/>
                <a:moveTo>
                  <a:pt x="199020" y="59326"/>
                </a:moveTo>
                <a:lnTo>
                  <a:pt x="199020" y="67586"/>
                </a:lnTo>
                <a:lnTo>
                  <a:pt x="190593" y="67586"/>
                </a:lnTo>
                <a:lnTo>
                  <a:pt x="190593" y="59326"/>
                </a:lnTo>
                <a:close/>
                <a:moveTo>
                  <a:pt x="207727" y="59326"/>
                </a:moveTo>
                <a:lnTo>
                  <a:pt x="207727" y="67586"/>
                </a:lnTo>
                <a:lnTo>
                  <a:pt x="199244" y="67586"/>
                </a:lnTo>
                <a:lnTo>
                  <a:pt x="199244" y="59326"/>
                </a:lnTo>
                <a:close/>
                <a:moveTo>
                  <a:pt x="216377" y="59326"/>
                </a:moveTo>
                <a:lnTo>
                  <a:pt x="216377" y="67586"/>
                </a:lnTo>
                <a:lnTo>
                  <a:pt x="207950" y="67586"/>
                </a:lnTo>
                <a:lnTo>
                  <a:pt x="207950" y="59326"/>
                </a:lnTo>
                <a:close/>
                <a:moveTo>
                  <a:pt x="225028" y="59326"/>
                </a:moveTo>
                <a:lnTo>
                  <a:pt x="225028" y="67586"/>
                </a:lnTo>
                <a:lnTo>
                  <a:pt x="216601" y="67586"/>
                </a:lnTo>
                <a:lnTo>
                  <a:pt x="216601" y="59326"/>
                </a:lnTo>
                <a:close/>
                <a:moveTo>
                  <a:pt x="233679" y="59326"/>
                </a:moveTo>
                <a:lnTo>
                  <a:pt x="233679" y="67586"/>
                </a:lnTo>
                <a:lnTo>
                  <a:pt x="225251" y="67586"/>
                </a:lnTo>
                <a:lnTo>
                  <a:pt x="225251" y="59326"/>
                </a:lnTo>
                <a:close/>
                <a:moveTo>
                  <a:pt x="242329" y="59326"/>
                </a:moveTo>
                <a:lnTo>
                  <a:pt x="242329" y="67586"/>
                </a:lnTo>
                <a:lnTo>
                  <a:pt x="233902" y="67586"/>
                </a:lnTo>
                <a:lnTo>
                  <a:pt x="233902" y="59326"/>
                </a:lnTo>
                <a:close/>
                <a:moveTo>
                  <a:pt x="250980" y="59326"/>
                </a:moveTo>
                <a:lnTo>
                  <a:pt x="250980" y="67586"/>
                </a:lnTo>
                <a:lnTo>
                  <a:pt x="242553" y="67586"/>
                </a:lnTo>
                <a:lnTo>
                  <a:pt x="242553" y="59326"/>
                </a:lnTo>
                <a:close/>
                <a:moveTo>
                  <a:pt x="259686" y="59326"/>
                </a:moveTo>
                <a:lnTo>
                  <a:pt x="259686" y="67586"/>
                </a:lnTo>
                <a:lnTo>
                  <a:pt x="251203" y="67586"/>
                </a:lnTo>
                <a:lnTo>
                  <a:pt x="251203" y="59326"/>
                </a:lnTo>
                <a:close/>
                <a:moveTo>
                  <a:pt x="268337" y="59326"/>
                </a:moveTo>
                <a:lnTo>
                  <a:pt x="268337" y="67586"/>
                </a:lnTo>
                <a:lnTo>
                  <a:pt x="259910" y="67586"/>
                </a:lnTo>
                <a:lnTo>
                  <a:pt x="259910" y="59326"/>
                </a:lnTo>
                <a:close/>
                <a:moveTo>
                  <a:pt x="276988" y="59326"/>
                </a:moveTo>
                <a:lnTo>
                  <a:pt x="276988" y="67586"/>
                </a:lnTo>
                <a:lnTo>
                  <a:pt x="268560" y="67586"/>
                </a:lnTo>
                <a:lnTo>
                  <a:pt x="268560" y="59326"/>
                </a:lnTo>
                <a:close/>
                <a:moveTo>
                  <a:pt x="17190" y="67810"/>
                </a:moveTo>
                <a:lnTo>
                  <a:pt x="17190" y="76014"/>
                </a:lnTo>
                <a:lnTo>
                  <a:pt x="8762" y="76014"/>
                </a:lnTo>
                <a:lnTo>
                  <a:pt x="8762" y="67810"/>
                </a:lnTo>
                <a:close/>
                <a:moveTo>
                  <a:pt x="25840" y="67810"/>
                </a:moveTo>
                <a:lnTo>
                  <a:pt x="25840" y="76014"/>
                </a:lnTo>
                <a:lnTo>
                  <a:pt x="17413" y="76014"/>
                </a:lnTo>
                <a:lnTo>
                  <a:pt x="17413" y="67810"/>
                </a:lnTo>
                <a:close/>
                <a:moveTo>
                  <a:pt x="34547" y="67810"/>
                </a:moveTo>
                <a:lnTo>
                  <a:pt x="34547" y="76014"/>
                </a:lnTo>
                <a:lnTo>
                  <a:pt x="26064" y="76014"/>
                </a:lnTo>
                <a:lnTo>
                  <a:pt x="26064" y="67810"/>
                </a:lnTo>
                <a:close/>
                <a:moveTo>
                  <a:pt x="43197" y="67810"/>
                </a:moveTo>
                <a:lnTo>
                  <a:pt x="43197" y="76014"/>
                </a:lnTo>
                <a:lnTo>
                  <a:pt x="34770" y="76014"/>
                </a:lnTo>
                <a:lnTo>
                  <a:pt x="34770" y="67810"/>
                </a:lnTo>
                <a:close/>
                <a:moveTo>
                  <a:pt x="51848" y="67810"/>
                </a:moveTo>
                <a:lnTo>
                  <a:pt x="51848" y="76014"/>
                </a:lnTo>
                <a:lnTo>
                  <a:pt x="43421" y="76014"/>
                </a:lnTo>
                <a:lnTo>
                  <a:pt x="43421" y="67810"/>
                </a:lnTo>
                <a:close/>
                <a:moveTo>
                  <a:pt x="60499" y="67810"/>
                </a:moveTo>
                <a:lnTo>
                  <a:pt x="60499" y="76014"/>
                </a:lnTo>
                <a:lnTo>
                  <a:pt x="52071" y="76014"/>
                </a:lnTo>
                <a:lnTo>
                  <a:pt x="52071" y="67810"/>
                </a:lnTo>
                <a:close/>
                <a:moveTo>
                  <a:pt x="69149" y="67810"/>
                </a:moveTo>
                <a:lnTo>
                  <a:pt x="69149" y="76014"/>
                </a:lnTo>
                <a:lnTo>
                  <a:pt x="60722" y="76014"/>
                </a:lnTo>
                <a:lnTo>
                  <a:pt x="60722" y="67810"/>
                </a:lnTo>
                <a:close/>
                <a:moveTo>
                  <a:pt x="77800" y="67810"/>
                </a:moveTo>
                <a:lnTo>
                  <a:pt x="77800" y="76014"/>
                </a:lnTo>
                <a:lnTo>
                  <a:pt x="69373" y="76014"/>
                </a:lnTo>
                <a:lnTo>
                  <a:pt x="69373" y="67810"/>
                </a:lnTo>
                <a:close/>
                <a:moveTo>
                  <a:pt x="86506" y="67810"/>
                </a:moveTo>
                <a:lnTo>
                  <a:pt x="86506" y="76014"/>
                </a:lnTo>
                <a:lnTo>
                  <a:pt x="78023" y="76014"/>
                </a:lnTo>
                <a:lnTo>
                  <a:pt x="78023" y="67810"/>
                </a:lnTo>
                <a:close/>
                <a:moveTo>
                  <a:pt x="95157" y="67810"/>
                </a:moveTo>
                <a:lnTo>
                  <a:pt x="95157" y="76014"/>
                </a:lnTo>
                <a:lnTo>
                  <a:pt x="86730" y="76014"/>
                </a:lnTo>
                <a:lnTo>
                  <a:pt x="86730" y="67810"/>
                </a:lnTo>
                <a:close/>
                <a:moveTo>
                  <a:pt x="103808" y="67810"/>
                </a:moveTo>
                <a:lnTo>
                  <a:pt x="103808" y="76014"/>
                </a:lnTo>
                <a:lnTo>
                  <a:pt x="95380" y="76014"/>
                </a:lnTo>
                <a:lnTo>
                  <a:pt x="95380" y="67810"/>
                </a:lnTo>
                <a:close/>
                <a:moveTo>
                  <a:pt x="112458" y="67810"/>
                </a:moveTo>
                <a:lnTo>
                  <a:pt x="112458" y="76014"/>
                </a:lnTo>
                <a:lnTo>
                  <a:pt x="104031" y="76014"/>
                </a:lnTo>
                <a:lnTo>
                  <a:pt x="104031" y="67810"/>
                </a:lnTo>
                <a:close/>
                <a:moveTo>
                  <a:pt x="121109" y="67810"/>
                </a:moveTo>
                <a:lnTo>
                  <a:pt x="121109" y="76014"/>
                </a:lnTo>
                <a:lnTo>
                  <a:pt x="112681" y="76014"/>
                </a:lnTo>
                <a:lnTo>
                  <a:pt x="112681" y="67810"/>
                </a:lnTo>
                <a:close/>
                <a:moveTo>
                  <a:pt x="129760" y="67810"/>
                </a:moveTo>
                <a:lnTo>
                  <a:pt x="129760" y="76014"/>
                </a:lnTo>
                <a:lnTo>
                  <a:pt x="121332" y="76014"/>
                </a:lnTo>
                <a:lnTo>
                  <a:pt x="121332" y="67810"/>
                </a:lnTo>
                <a:close/>
                <a:moveTo>
                  <a:pt x="138410" y="67810"/>
                </a:moveTo>
                <a:lnTo>
                  <a:pt x="138410" y="76014"/>
                </a:lnTo>
                <a:lnTo>
                  <a:pt x="129983" y="76014"/>
                </a:lnTo>
                <a:lnTo>
                  <a:pt x="129983" y="67810"/>
                </a:lnTo>
                <a:close/>
                <a:moveTo>
                  <a:pt x="147117" y="67810"/>
                </a:moveTo>
                <a:lnTo>
                  <a:pt x="147117" y="76014"/>
                </a:lnTo>
                <a:lnTo>
                  <a:pt x="138633" y="76014"/>
                </a:lnTo>
                <a:lnTo>
                  <a:pt x="138633" y="67810"/>
                </a:lnTo>
                <a:close/>
                <a:moveTo>
                  <a:pt x="155767" y="67810"/>
                </a:moveTo>
                <a:lnTo>
                  <a:pt x="155767" y="76014"/>
                </a:lnTo>
                <a:lnTo>
                  <a:pt x="147340" y="76014"/>
                </a:lnTo>
                <a:lnTo>
                  <a:pt x="147340" y="67810"/>
                </a:lnTo>
                <a:close/>
                <a:moveTo>
                  <a:pt x="164418" y="67810"/>
                </a:moveTo>
                <a:lnTo>
                  <a:pt x="164418" y="76014"/>
                </a:lnTo>
                <a:lnTo>
                  <a:pt x="155990" y="76014"/>
                </a:lnTo>
                <a:lnTo>
                  <a:pt x="155990" y="67810"/>
                </a:lnTo>
                <a:close/>
                <a:moveTo>
                  <a:pt x="173069" y="67810"/>
                </a:moveTo>
                <a:lnTo>
                  <a:pt x="173069" y="76014"/>
                </a:lnTo>
                <a:lnTo>
                  <a:pt x="164641" y="76014"/>
                </a:lnTo>
                <a:lnTo>
                  <a:pt x="164641" y="67810"/>
                </a:lnTo>
                <a:close/>
                <a:moveTo>
                  <a:pt x="181719" y="67810"/>
                </a:moveTo>
                <a:lnTo>
                  <a:pt x="181719" y="76014"/>
                </a:lnTo>
                <a:lnTo>
                  <a:pt x="173292" y="76014"/>
                </a:lnTo>
                <a:lnTo>
                  <a:pt x="173292" y="67810"/>
                </a:lnTo>
                <a:close/>
                <a:moveTo>
                  <a:pt x="190370" y="67810"/>
                </a:moveTo>
                <a:lnTo>
                  <a:pt x="190370" y="76014"/>
                </a:lnTo>
                <a:lnTo>
                  <a:pt x="181942" y="76014"/>
                </a:lnTo>
                <a:lnTo>
                  <a:pt x="181942" y="67810"/>
                </a:lnTo>
                <a:close/>
                <a:moveTo>
                  <a:pt x="199020" y="67810"/>
                </a:moveTo>
                <a:lnTo>
                  <a:pt x="199020" y="76014"/>
                </a:lnTo>
                <a:lnTo>
                  <a:pt x="190593" y="76014"/>
                </a:lnTo>
                <a:lnTo>
                  <a:pt x="190593" y="67810"/>
                </a:lnTo>
                <a:close/>
                <a:moveTo>
                  <a:pt x="207727" y="67810"/>
                </a:moveTo>
                <a:lnTo>
                  <a:pt x="207727" y="76014"/>
                </a:lnTo>
                <a:lnTo>
                  <a:pt x="199244" y="76014"/>
                </a:lnTo>
                <a:lnTo>
                  <a:pt x="199244" y="67810"/>
                </a:lnTo>
                <a:close/>
                <a:moveTo>
                  <a:pt x="216377" y="67810"/>
                </a:moveTo>
                <a:lnTo>
                  <a:pt x="216377" y="76014"/>
                </a:lnTo>
                <a:lnTo>
                  <a:pt x="207950" y="76014"/>
                </a:lnTo>
                <a:lnTo>
                  <a:pt x="207950" y="67810"/>
                </a:lnTo>
                <a:close/>
                <a:moveTo>
                  <a:pt x="225028" y="67810"/>
                </a:moveTo>
                <a:lnTo>
                  <a:pt x="225028" y="76014"/>
                </a:lnTo>
                <a:lnTo>
                  <a:pt x="216601" y="76014"/>
                </a:lnTo>
                <a:lnTo>
                  <a:pt x="216601" y="67810"/>
                </a:lnTo>
                <a:close/>
                <a:moveTo>
                  <a:pt x="233679" y="67810"/>
                </a:moveTo>
                <a:lnTo>
                  <a:pt x="233679" y="76014"/>
                </a:lnTo>
                <a:lnTo>
                  <a:pt x="225251" y="76014"/>
                </a:lnTo>
                <a:lnTo>
                  <a:pt x="225251" y="67810"/>
                </a:lnTo>
                <a:close/>
                <a:moveTo>
                  <a:pt x="242329" y="67810"/>
                </a:moveTo>
                <a:lnTo>
                  <a:pt x="242329" y="76014"/>
                </a:lnTo>
                <a:lnTo>
                  <a:pt x="233902" y="76014"/>
                </a:lnTo>
                <a:lnTo>
                  <a:pt x="233902" y="67810"/>
                </a:lnTo>
                <a:close/>
                <a:moveTo>
                  <a:pt x="250980" y="67810"/>
                </a:moveTo>
                <a:lnTo>
                  <a:pt x="250980" y="76014"/>
                </a:lnTo>
                <a:lnTo>
                  <a:pt x="242553" y="76014"/>
                </a:lnTo>
                <a:lnTo>
                  <a:pt x="242553" y="67810"/>
                </a:lnTo>
                <a:close/>
                <a:moveTo>
                  <a:pt x="259686" y="67810"/>
                </a:moveTo>
                <a:lnTo>
                  <a:pt x="259686" y="76014"/>
                </a:lnTo>
                <a:lnTo>
                  <a:pt x="251203" y="76014"/>
                </a:lnTo>
                <a:lnTo>
                  <a:pt x="251203" y="67810"/>
                </a:lnTo>
                <a:close/>
                <a:moveTo>
                  <a:pt x="268337" y="67810"/>
                </a:moveTo>
                <a:lnTo>
                  <a:pt x="268337" y="76014"/>
                </a:lnTo>
                <a:lnTo>
                  <a:pt x="259910" y="76014"/>
                </a:lnTo>
                <a:lnTo>
                  <a:pt x="259910" y="67810"/>
                </a:lnTo>
                <a:close/>
                <a:moveTo>
                  <a:pt x="276988" y="67810"/>
                </a:moveTo>
                <a:lnTo>
                  <a:pt x="276988" y="76014"/>
                </a:lnTo>
                <a:lnTo>
                  <a:pt x="268560" y="76014"/>
                </a:lnTo>
                <a:lnTo>
                  <a:pt x="268560" y="67810"/>
                </a:lnTo>
                <a:close/>
                <a:moveTo>
                  <a:pt x="17190" y="76237"/>
                </a:moveTo>
                <a:lnTo>
                  <a:pt x="17190" y="84497"/>
                </a:lnTo>
                <a:lnTo>
                  <a:pt x="8762" y="84497"/>
                </a:lnTo>
                <a:lnTo>
                  <a:pt x="8762" y="76237"/>
                </a:lnTo>
                <a:close/>
                <a:moveTo>
                  <a:pt x="25840" y="76237"/>
                </a:moveTo>
                <a:lnTo>
                  <a:pt x="25840" y="84497"/>
                </a:lnTo>
                <a:lnTo>
                  <a:pt x="17413" y="84497"/>
                </a:lnTo>
                <a:lnTo>
                  <a:pt x="17413" y="76237"/>
                </a:lnTo>
                <a:close/>
                <a:moveTo>
                  <a:pt x="34547" y="76237"/>
                </a:moveTo>
                <a:lnTo>
                  <a:pt x="34547" y="84497"/>
                </a:lnTo>
                <a:lnTo>
                  <a:pt x="26064" y="84497"/>
                </a:lnTo>
                <a:lnTo>
                  <a:pt x="26064" y="76237"/>
                </a:lnTo>
                <a:close/>
                <a:moveTo>
                  <a:pt x="43197" y="76237"/>
                </a:moveTo>
                <a:lnTo>
                  <a:pt x="43197" y="84497"/>
                </a:lnTo>
                <a:lnTo>
                  <a:pt x="34770" y="84497"/>
                </a:lnTo>
                <a:lnTo>
                  <a:pt x="34770" y="76237"/>
                </a:lnTo>
                <a:close/>
                <a:moveTo>
                  <a:pt x="51848" y="76237"/>
                </a:moveTo>
                <a:lnTo>
                  <a:pt x="51848" y="84497"/>
                </a:lnTo>
                <a:lnTo>
                  <a:pt x="43421" y="84497"/>
                </a:lnTo>
                <a:lnTo>
                  <a:pt x="43421" y="76237"/>
                </a:lnTo>
                <a:close/>
                <a:moveTo>
                  <a:pt x="60499" y="76237"/>
                </a:moveTo>
                <a:lnTo>
                  <a:pt x="60499" y="84497"/>
                </a:lnTo>
                <a:lnTo>
                  <a:pt x="52071" y="84497"/>
                </a:lnTo>
                <a:lnTo>
                  <a:pt x="52071" y="76237"/>
                </a:lnTo>
                <a:close/>
                <a:moveTo>
                  <a:pt x="69149" y="76237"/>
                </a:moveTo>
                <a:lnTo>
                  <a:pt x="69149" y="84497"/>
                </a:lnTo>
                <a:lnTo>
                  <a:pt x="60722" y="84497"/>
                </a:lnTo>
                <a:lnTo>
                  <a:pt x="60722" y="76237"/>
                </a:lnTo>
                <a:close/>
                <a:moveTo>
                  <a:pt x="77800" y="76237"/>
                </a:moveTo>
                <a:lnTo>
                  <a:pt x="77800" y="84497"/>
                </a:lnTo>
                <a:lnTo>
                  <a:pt x="69373" y="84497"/>
                </a:lnTo>
                <a:lnTo>
                  <a:pt x="69373" y="76237"/>
                </a:lnTo>
                <a:close/>
                <a:moveTo>
                  <a:pt x="86506" y="76237"/>
                </a:moveTo>
                <a:lnTo>
                  <a:pt x="86506" y="84497"/>
                </a:lnTo>
                <a:lnTo>
                  <a:pt x="78023" y="84497"/>
                </a:lnTo>
                <a:lnTo>
                  <a:pt x="78023" y="76237"/>
                </a:lnTo>
                <a:close/>
                <a:moveTo>
                  <a:pt x="95157" y="76237"/>
                </a:moveTo>
                <a:lnTo>
                  <a:pt x="95157" y="84497"/>
                </a:lnTo>
                <a:lnTo>
                  <a:pt x="86730" y="84497"/>
                </a:lnTo>
                <a:lnTo>
                  <a:pt x="86730" y="76237"/>
                </a:lnTo>
                <a:close/>
                <a:moveTo>
                  <a:pt x="103808" y="76237"/>
                </a:moveTo>
                <a:lnTo>
                  <a:pt x="103808" y="84497"/>
                </a:lnTo>
                <a:lnTo>
                  <a:pt x="95380" y="84497"/>
                </a:lnTo>
                <a:lnTo>
                  <a:pt x="95380" y="76237"/>
                </a:lnTo>
                <a:close/>
                <a:moveTo>
                  <a:pt x="112458" y="76237"/>
                </a:moveTo>
                <a:lnTo>
                  <a:pt x="112458" y="84497"/>
                </a:lnTo>
                <a:lnTo>
                  <a:pt x="104031" y="84497"/>
                </a:lnTo>
                <a:lnTo>
                  <a:pt x="104031" y="76237"/>
                </a:lnTo>
                <a:close/>
                <a:moveTo>
                  <a:pt x="121109" y="76237"/>
                </a:moveTo>
                <a:lnTo>
                  <a:pt x="121109" y="84497"/>
                </a:lnTo>
                <a:lnTo>
                  <a:pt x="112681" y="84497"/>
                </a:lnTo>
                <a:lnTo>
                  <a:pt x="112681" y="76237"/>
                </a:lnTo>
                <a:close/>
                <a:moveTo>
                  <a:pt x="129760" y="76237"/>
                </a:moveTo>
                <a:lnTo>
                  <a:pt x="129760" y="84497"/>
                </a:lnTo>
                <a:lnTo>
                  <a:pt x="121332" y="84497"/>
                </a:lnTo>
                <a:lnTo>
                  <a:pt x="121332" y="76237"/>
                </a:lnTo>
                <a:close/>
                <a:moveTo>
                  <a:pt x="138410" y="76237"/>
                </a:moveTo>
                <a:lnTo>
                  <a:pt x="138410" y="84497"/>
                </a:lnTo>
                <a:lnTo>
                  <a:pt x="129983" y="84497"/>
                </a:lnTo>
                <a:lnTo>
                  <a:pt x="129983" y="76237"/>
                </a:lnTo>
                <a:close/>
                <a:moveTo>
                  <a:pt x="147117" y="76237"/>
                </a:moveTo>
                <a:lnTo>
                  <a:pt x="147117" y="84497"/>
                </a:lnTo>
                <a:lnTo>
                  <a:pt x="138633" y="84497"/>
                </a:lnTo>
                <a:lnTo>
                  <a:pt x="138633" y="76237"/>
                </a:lnTo>
                <a:close/>
                <a:moveTo>
                  <a:pt x="155767" y="76237"/>
                </a:moveTo>
                <a:lnTo>
                  <a:pt x="155767" y="84497"/>
                </a:lnTo>
                <a:lnTo>
                  <a:pt x="147340" y="84497"/>
                </a:lnTo>
                <a:lnTo>
                  <a:pt x="147340" y="76237"/>
                </a:lnTo>
                <a:close/>
                <a:moveTo>
                  <a:pt x="164418" y="76237"/>
                </a:moveTo>
                <a:lnTo>
                  <a:pt x="164418" y="84497"/>
                </a:lnTo>
                <a:lnTo>
                  <a:pt x="155990" y="84497"/>
                </a:lnTo>
                <a:lnTo>
                  <a:pt x="155990" y="76237"/>
                </a:lnTo>
                <a:close/>
                <a:moveTo>
                  <a:pt x="173069" y="76237"/>
                </a:moveTo>
                <a:lnTo>
                  <a:pt x="173069" y="84497"/>
                </a:lnTo>
                <a:lnTo>
                  <a:pt x="164641" y="84497"/>
                </a:lnTo>
                <a:lnTo>
                  <a:pt x="164641" y="76237"/>
                </a:lnTo>
                <a:close/>
                <a:moveTo>
                  <a:pt x="181719" y="76237"/>
                </a:moveTo>
                <a:lnTo>
                  <a:pt x="181719" y="84497"/>
                </a:lnTo>
                <a:lnTo>
                  <a:pt x="173292" y="84497"/>
                </a:lnTo>
                <a:lnTo>
                  <a:pt x="173292" y="76237"/>
                </a:lnTo>
                <a:close/>
                <a:moveTo>
                  <a:pt x="190370" y="76237"/>
                </a:moveTo>
                <a:lnTo>
                  <a:pt x="190370" y="84497"/>
                </a:lnTo>
                <a:lnTo>
                  <a:pt x="181942" y="84497"/>
                </a:lnTo>
                <a:lnTo>
                  <a:pt x="181942" y="76237"/>
                </a:lnTo>
                <a:close/>
                <a:moveTo>
                  <a:pt x="199020" y="76237"/>
                </a:moveTo>
                <a:lnTo>
                  <a:pt x="199020" y="84497"/>
                </a:lnTo>
                <a:lnTo>
                  <a:pt x="190593" y="84497"/>
                </a:lnTo>
                <a:lnTo>
                  <a:pt x="190593" y="76237"/>
                </a:lnTo>
                <a:close/>
                <a:moveTo>
                  <a:pt x="207727" y="76237"/>
                </a:moveTo>
                <a:lnTo>
                  <a:pt x="207727" y="84497"/>
                </a:lnTo>
                <a:lnTo>
                  <a:pt x="199244" y="84497"/>
                </a:lnTo>
                <a:lnTo>
                  <a:pt x="199244" y="76237"/>
                </a:lnTo>
                <a:close/>
                <a:moveTo>
                  <a:pt x="216377" y="76237"/>
                </a:moveTo>
                <a:lnTo>
                  <a:pt x="216377" y="84497"/>
                </a:lnTo>
                <a:lnTo>
                  <a:pt x="207950" y="84497"/>
                </a:lnTo>
                <a:lnTo>
                  <a:pt x="207950" y="76237"/>
                </a:lnTo>
                <a:close/>
                <a:moveTo>
                  <a:pt x="225028" y="76237"/>
                </a:moveTo>
                <a:lnTo>
                  <a:pt x="225028" y="84497"/>
                </a:lnTo>
                <a:lnTo>
                  <a:pt x="216601" y="84497"/>
                </a:lnTo>
                <a:lnTo>
                  <a:pt x="216601" y="76237"/>
                </a:lnTo>
                <a:close/>
                <a:moveTo>
                  <a:pt x="233679" y="76237"/>
                </a:moveTo>
                <a:lnTo>
                  <a:pt x="233679" y="84497"/>
                </a:lnTo>
                <a:lnTo>
                  <a:pt x="225251" y="84497"/>
                </a:lnTo>
                <a:lnTo>
                  <a:pt x="225251" y="76237"/>
                </a:lnTo>
                <a:close/>
                <a:moveTo>
                  <a:pt x="242329" y="76237"/>
                </a:moveTo>
                <a:lnTo>
                  <a:pt x="242329" y="84497"/>
                </a:lnTo>
                <a:lnTo>
                  <a:pt x="233902" y="84497"/>
                </a:lnTo>
                <a:lnTo>
                  <a:pt x="233902" y="76237"/>
                </a:lnTo>
                <a:close/>
                <a:moveTo>
                  <a:pt x="250980" y="76237"/>
                </a:moveTo>
                <a:lnTo>
                  <a:pt x="250980" y="84497"/>
                </a:lnTo>
                <a:lnTo>
                  <a:pt x="242553" y="84497"/>
                </a:lnTo>
                <a:lnTo>
                  <a:pt x="242553" y="76237"/>
                </a:lnTo>
                <a:close/>
                <a:moveTo>
                  <a:pt x="259686" y="76237"/>
                </a:moveTo>
                <a:lnTo>
                  <a:pt x="259686" y="84497"/>
                </a:lnTo>
                <a:lnTo>
                  <a:pt x="251203" y="84497"/>
                </a:lnTo>
                <a:lnTo>
                  <a:pt x="251203" y="76237"/>
                </a:lnTo>
                <a:close/>
                <a:moveTo>
                  <a:pt x="268337" y="76237"/>
                </a:moveTo>
                <a:lnTo>
                  <a:pt x="268337" y="84497"/>
                </a:lnTo>
                <a:lnTo>
                  <a:pt x="259910" y="84497"/>
                </a:lnTo>
                <a:lnTo>
                  <a:pt x="259910" y="76237"/>
                </a:lnTo>
                <a:close/>
                <a:moveTo>
                  <a:pt x="276988" y="76237"/>
                </a:moveTo>
                <a:lnTo>
                  <a:pt x="276988" y="84497"/>
                </a:lnTo>
                <a:lnTo>
                  <a:pt x="268560" y="84497"/>
                </a:lnTo>
                <a:lnTo>
                  <a:pt x="268560" y="76237"/>
                </a:lnTo>
                <a:close/>
                <a:moveTo>
                  <a:pt x="17190" y="84720"/>
                </a:moveTo>
                <a:lnTo>
                  <a:pt x="17190" y="92924"/>
                </a:lnTo>
                <a:lnTo>
                  <a:pt x="8762" y="92924"/>
                </a:lnTo>
                <a:lnTo>
                  <a:pt x="8762" y="84720"/>
                </a:lnTo>
                <a:close/>
                <a:moveTo>
                  <a:pt x="25840" y="84720"/>
                </a:moveTo>
                <a:lnTo>
                  <a:pt x="25840" y="92924"/>
                </a:lnTo>
                <a:lnTo>
                  <a:pt x="17413" y="92924"/>
                </a:lnTo>
                <a:lnTo>
                  <a:pt x="17413" y="84720"/>
                </a:lnTo>
                <a:close/>
                <a:moveTo>
                  <a:pt x="34547" y="84720"/>
                </a:moveTo>
                <a:lnTo>
                  <a:pt x="34547" y="92924"/>
                </a:lnTo>
                <a:lnTo>
                  <a:pt x="26064" y="92924"/>
                </a:lnTo>
                <a:lnTo>
                  <a:pt x="26064" y="84720"/>
                </a:lnTo>
                <a:close/>
                <a:moveTo>
                  <a:pt x="43197" y="84720"/>
                </a:moveTo>
                <a:lnTo>
                  <a:pt x="43197" y="92924"/>
                </a:lnTo>
                <a:lnTo>
                  <a:pt x="34770" y="92924"/>
                </a:lnTo>
                <a:lnTo>
                  <a:pt x="34770" y="84720"/>
                </a:lnTo>
                <a:close/>
                <a:moveTo>
                  <a:pt x="51848" y="84720"/>
                </a:moveTo>
                <a:lnTo>
                  <a:pt x="51848" y="92924"/>
                </a:lnTo>
                <a:lnTo>
                  <a:pt x="43421" y="92924"/>
                </a:lnTo>
                <a:lnTo>
                  <a:pt x="43421" y="84720"/>
                </a:lnTo>
                <a:close/>
                <a:moveTo>
                  <a:pt x="60499" y="84720"/>
                </a:moveTo>
                <a:lnTo>
                  <a:pt x="60499" y="92924"/>
                </a:lnTo>
                <a:lnTo>
                  <a:pt x="52071" y="92924"/>
                </a:lnTo>
                <a:lnTo>
                  <a:pt x="52071" y="84720"/>
                </a:lnTo>
                <a:close/>
                <a:moveTo>
                  <a:pt x="69149" y="84720"/>
                </a:moveTo>
                <a:lnTo>
                  <a:pt x="69149" y="92924"/>
                </a:lnTo>
                <a:lnTo>
                  <a:pt x="60722" y="92924"/>
                </a:lnTo>
                <a:lnTo>
                  <a:pt x="60722" y="84720"/>
                </a:lnTo>
                <a:close/>
                <a:moveTo>
                  <a:pt x="77800" y="84720"/>
                </a:moveTo>
                <a:lnTo>
                  <a:pt x="77800" y="92924"/>
                </a:lnTo>
                <a:lnTo>
                  <a:pt x="69373" y="92924"/>
                </a:lnTo>
                <a:lnTo>
                  <a:pt x="69373" y="84720"/>
                </a:lnTo>
                <a:close/>
                <a:moveTo>
                  <a:pt x="86506" y="84720"/>
                </a:moveTo>
                <a:lnTo>
                  <a:pt x="86506" y="92924"/>
                </a:lnTo>
                <a:lnTo>
                  <a:pt x="78023" y="92924"/>
                </a:lnTo>
                <a:lnTo>
                  <a:pt x="78023" y="84720"/>
                </a:lnTo>
                <a:close/>
                <a:moveTo>
                  <a:pt x="95157" y="84720"/>
                </a:moveTo>
                <a:lnTo>
                  <a:pt x="95157" y="92924"/>
                </a:lnTo>
                <a:lnTo>
                  <a:pt x="86730" y="92924"/>
                </a:lnTo>
                <a:lnTo>
                  <a:pt x="86730" y="84720"/>
                </a:lnTo>
                <a:close/>
                <a:moveTo>
                  <a:pt x="103808" y="84720"/>
                </a:moveTo>
                <a:lnTo>
                  <a:pt x="103808" y="92924"/>
                </a:lnTo>
                <a:lnTo>
                  <a:pt x="95380" y="92924"/>
                </a:lnTo>
                <a:lnTo>
                  <a:pt x="95380" y="84720"/>
                </a:lnTo>
                <a:close/>
                <a:moveTo>
                  <a:pt x="112458" y="84720"/>
                </a:moveTo>
                <a:lnTo>
                  <a:pt x="112458" y="92924"/>
                </a:lnTo>
                <a:lnTo>
                  <a:pt x="104031" y="92924"/>
                </a:lnTo>
                <a:lnTo>
                  <a:pt x="104031" y="84720"/>
                </a:lnTo>
                <a:close/>
                <a:moveTo>
                  <a:pt x="121109" y="84720"/>
                </a:moveTo>
                <a:lnTo>
                  <a:pt x="121109" y="92924"/>
                </a:lnTo>
                <a:lnTo>
                  <a:pt x="112681" y="92924"/>
                </a:lnTo>
                <a:lnTo>
                  <a:pt x="112681" y="84720"/>
                </a:lnTo>
                <a:close/>
                <a:moveTo>
                  <a:pt x="129760" y="84720"/>
                </a:moveTo>
                <a:lnTo>
                  <a:pt x="129760" y="92924"/>
                </a:lnTo>
                <a:lnTo>
                  <a:pt x="121332" y="92924"/>
                </a:lnTo>
                <a:lnTo>
                  <a:pt x="121332" y="84720"/>
                </a:lnTo>
                <a:close/>
                <a:moveTo>
                  <a:pt x="138410" y="84720"/>
                </a:moveTo>
                <a:lnTo>
                  <a:pt x="138410" y="92924"/>
                </a:lnTo>
                <a:lnTo>
                  <a:pt x="129983" y="92924"/>
                </a:lnTo>
                <a:lnTo>
                  <a:pt x="129983" y="84720"/>
                </a:lnTo>
                <a:close/>
                <a:moveTo>
                  <a:pt x="147117" y="84720"/>
                </a:moveTo>
                <a:lnTo>
                  <a:pt x="147117" y="92924"/>
                </a:lnTo>
                <a:lnTo>
                  <a:pt x="138633" y="92924"/>
                </a:lnTo>
                <a:lnTo>
                  <a:pt x="138633" y="84720"/>
                </a:lnTo>
                <a:close/>
                <a:moveTo>
                  <a:pt x="155767" y="84720"/>
                </a:moveTo>
                <a:lnTo>
                  <a:pt x="155767" y="92924"/>
                </a:lnTo>
                <a:lnTo>
                  <a:pt x="147340" y="92924"/>
                </a:lnTo>
                <a:lnTo>
                  <a:pt x="147340" y="84720"/>
                </a:lnTo>
                <a:close/>
                <a:moveTo>
                  <a:pt x="164418" y="84720"/>
                </a:moveTo>
                <a:lnTo>
                  <a:pt x="164418" y="92924"/>
                </a:lnTo>
                <a:lnTo>
                  <a:pt x="155990" y="92924"/>
                </a:lnTo>
                <a:lnTo>
                  <a:pt x="155990" y="84720"/>
                </a:lnTo>
                <a:close/>
                <a:moveTo>
                  <a:pt x="173069" y="84720"/>
                </a:moveTo>
                <a:lnTo>
                  <a:pt x="173069" y="92924"/>
                </a:lnTo>
                <a:lnTo>
                  <a:pt x="164641" y="92924"/>
                </a:lnTo>
                <a:lnTo>
                  <a:pt x="164641" y="84720"/>
                </a:lnTo>
                <a:close/>
                <a:moveTo>
                  <a:pt x="181719" y="84720"/>
                </a:moveTo>
                <a:lnTo>
                  <a:pt x="181719" y="92924"/>
                </a:lnTo>
                <a:lnTo>
                  <a:pt x="173292" y="92924"/>
                </a:lnTo>
                <a:lnTo>
                  <a:pt x="173292" y="84720"/>
                </a:lnTo>
                <a:close/>
                <a:moveTo>
                  <a:pt x="190370" y="84720"/>
                </a:moveTo>
                <a:lnTo>
                  <a:pt x="190370" y="92924"/>
                </a:lnTo>
                <a:lnTo>
                  <a:pt x="181942" y="92924"/>
                </a:lnTo>
                <a:lnTo>
                  <a:pt x="181942" y="84720"/>
                </a:lnTo>
                <a:close/>
                <a:moveTo>
                  <a:pt x="199020" y="84720"/>
                </a:moveTo>
                <a:lnTo>
                  <a:pt x="199020" y="92924"/>
                </a:lnTo>
                <a:lnTo>
                  <a:pt x="190593" y="92924"/>
                </a:lnTo>
                <a:lnTo>
                  <a:pt x="190593" y="84720"/>
                </a:lnTo>
                <a:close/>
                <a:moveTo>
                  <a:pt x="207727" y="84720"/>
                </a:moveTo>
                <a:lnTo>
                  <a:pt x="207727" y="92924"/>
                </a:lnTo>
                <a:lnTo>
                  <a:pt x="199244" y="92924"/>
                </a:lnTo>
                <a:lnTo>
                  <a:pt x="199244" y="84720"/>
                </a:lnTo>
                <a:close/>
                <a:moveTo>
                  <a:pt x="216377" y="84720"/>
                </a:moveTo>
                <a:lnTo>
                  <a:pt x="216377" y="92924"/>
                </a:lnTo>
                <a:lnTo>
                  <a:pt x="207950" y="92924"/>
                </a:lnTo>
                <a:lnTo>
                  <a:pt x="207950" y="84720"/>
                </a:lnTo>
                <a:close/>
                <a:moveTo>
                  <a:pt x="225028" y="84720"/>
                </a:moveTo>
                <a:lnTo>
                  <a:pt x="225028" y="92924"/>
                </a:lnTo>
                <a:lnTo>
                  <a:pt x="216601" y="92924"/>
                </a:lnTo>
                <a:lnTo>
                  <a:pt x="216601" y="84720"/>
                </a:lnTo>
                <a:close/>
                <a:moveTo>
                  <a:pt x="233679" y="84720"/>
                </a:moveTo>
                <a:lnTo>
                  <a:pt x="233679" y="92924"/>
                </a:lnTo>
                <a:lnTo>
                  <a:pt x="225251" y="92924"/>
                </a:lnTo>
                <a:lnTo>
                  <a:pt x="225251" y="84720"/>
                </a:lnTo>
                <a:close/>
                <a:moveTo>
                  <a:pt x="242329" y="84720"/>
                </a:moveTo>
                <a:lnTo>
                  <a:pt x="242329" y="92924"/>
                </a:lnTo>
                <a:lnTo>
                  <a:pt x="233902" y="92924"/>
                </a:lnTo>
                <a:lnTo>
                  <a:pt x="233902" y="84720"/>
                </a:lnTo>
                <a:close/>
                <a:moveTo>
                  <a:pt x="250980" y="84720"/>
                </a:moveTo>
                <a:lnTo>
                  <a:pt x="250980" y="92924"/>
                </a:lnTo>
                <a:lnTo>
                  <a:pt x="242553" y="92924"/>
                </a:lnTo>
                <a:lnTo>
                  <a:pt x="242553" y="84720"/>
                </a:lnTo>
                <a:close/>
                <a:moveTo>
                  <a:pt x="259686" y="84720"/>
                </a:moveTo>
                <a:lnTo>
                  <a:pt x="259686" y="92924"/>
                </a:lnTo>
                <a:lnTo>
                  <a:pt x="251203" y="92924"/>
                </a:lnTo>
                <a:lnTo>
                  <a:pt x="251203" y="84720"/>
                </a:lnTo>
                <a:close/>
                <a:moveTo>
                  <a:pt x="268337" y="84720"/>
                </a:moveTo>
                <a:lnTo>
                  <a:pt x="268337" y="92924"/>
                </a:lnTo>
                <a:lnTo>
                  <a:pt x="259910" y="92924"/>
                </a:lnTo>
                <a:lnTo>
                  <a:pt x="259910" y="84720"/>
                </a:lnTo>
                <a:close/>
                <a:moveTo>
                  <a:pt x="276988" y="84720"/>
                </a:moveTo>
                <a:lnTo>
                  <a:pt x="276988" y="92924"/>
                </a:lnTo>
                <a:lnTo>
                  <a:pt x="268560" y="92924"/>
                </a:lnTo>
                <a:lnTo>
                  <a:pt x="268560" y="84720"/>
                </a:lnTo>
                <a:close/>
                <a:moveTo>
                  <a:pt x="17190" y="93148"/>
                </a:moveTo>
                <a:lnTo>
                  <a:pt x="17190" y="101408"/>
                </a:lnTo>
                <a:lnTo>
                  <a:pt x="8762" y="101408"/>
                </a:lnTo>
                <a:lnTo>
                  <a:pt x="8762" y="93148"/>
                </a:lnTo>
                <a:close/>
                <a:moveTo>
                  <a:pt x="25840" y="93148"/>
                </a:moveTo>
                <a:lnTo>
                  <a:pt x="25840" y="101408"/>
                </a:lnTo>
                <a:lnTo>
                  <a:pt x="17413" y="101408"/>
                </a:lnTo>
                <a:lnTo>
                  <a:pt x="17413" y="93148"/>
                </a:lnTo>
                <a:close/>
                <a:moveTo>
                  <a:pt x="34547" y="93148"/>
                </a:moveTo>
                <a:lnTo>
                  <a:pt x="34547" y="101408"/>
                </a:lnTo>
                <a:lnTo>
                  <a:pt x="26064" y="101408"/>
                </a:lnTo>
                <a:lnTo>
                  <a:pt x="26064" y="93148"/>
                </a:lnTo>
                <a:close/>
                <a:moveTo>
                  <a:pt x="43197" y="93148"/>
                </a:moveTo>
                <a:lnTo>
                  <a:pt x="43197" y="101408"/>
                </a:lnTo>
                <a:lnTo>
                  <a:pt x="34770" y="101408"/>
                </a:lnTo>
                <a:lnTo>
                  <a:pt x="34770" y="93148"/>
                </a:lnTo>
                <a:close/>
                <a:moveTo>
                  <a:pt x="51848" y="93148"/>
                </a:moveTo>
                <a:lnTo>
                  <a:pt x="51848" y="101408"/>
                </a:lnTo>
                <a:lnTo>
                  <a:pt x="43421" y="101408"/>
                </a:lnTo>
                <a:lnTo>
                  <a:pt x="43421" y="93148"/>
                </a:lnTo>
                <a:close/>
                <a:moveTo>
                  <a:pt x="60499" y="93148"/>
                </a:moveTo>
                <a:lnTo>
                  <a:pt x="60499" y="101408"/>
                </a:lnTo>
                <a:lnTo>
                  <a:pt x="52071" y="101408"/>
                </a:lnTo>
                <a:lnTo>
                  <a:pt x="52071" y="93148"/>
                </a:lnTo>
                <a:close/>
                <a:moveTo>
                  <a:pt x="69149" y="93148"/>
                </a:moveTo>
                <a:lnTo>
                  <a:pt x="69149" y="101408"/>
                </a:lnTo>
                <a:lnTo>
                  <a:pt x="60722" y="101408"/>
                </a:lnTo>
                <a:lnTo>
                  <a:pt x="60722" y="93148"/>
                </a:lnTo>
                <a:close/>
                <a:moveTo>
                  <a:pt x="77800" y="93148"/>
                </a:moveTo>
                <a:lnTo>
                  <a:pt x="77800" y="101408"/>
                </a:lnTo>
                <a:lnTo>
                  <a:pt x="69373" y="101408"/>
                </a:lnTo>
                <a:lnTo>
                  <a:pt x="69373" y="93148"/>
                </a:lnTo>
                <a:close/>
                <a:moveTo>
                  <a:pt x="86506" y="93148"/>
                </a:moveTo>
                <a:lnTo>
                  <a:pt x="86506" y="101408"/>
                </a:lnTo>
                <a:lnTo>
                  <a:pt x="78023" y="101408"/>
                </a:lnTo>
                <a:lnTo>
                  <a:pt x="78023" y="93148"/>
                </a:lnTo>
                <a:close/>
                <a:moveTo>
                  <a:pt x="95157" y="93148"/>
                </a:moveTo>
                <a:lnTo>
                  <a:pt x="95157" y="101408"/>
                </a:lnTo>
                <a:lnTo>
                  <a:pt x="86730" y="101408"/>
                </a:lnTo>
                <a:lnTo>
                  <a:pt x="86730" y="93148"/>
                </a:lnTo>
                <a:close/>
                <a:moveTo>
                  <a:pt x="103808" y="93148"/>
                </a:moveTo>
                <a:lnTo>
                  <a:pt x="103808" y="101408"/>
                </a:lnTo>
                <a:lnTo>
                  <a:pt x="95380" y="101408"/>
                </a:lnTo>
                <a:lnTo>
                  <a:pt x="95380" y="93148"/>
                </a:lnTo>
                <a:close/>
                <a:moveTo>
                  <a:pt x="112458" y="93148"/>
                </a:moveTo>
                <a:lnTo>
                  <a:pt x="112458" y="101408"/>
                </a:lnTo>
                <a:lnTo>
                  <a:pt x="104031" y="101408"/>
                </a:lnTo>
                <a:lnTo>
                  <a:pt x="104031" y="93148"/>
                </a:lnTo>
                <a:close/>
                <a:moveTo>
                  <a:pt x="121109" y="93148"/>
                </a:moveTo>
                <a:lnTo>
                  <a:pt x="121109" y="101408"/>
                </a:lnTo>
                <a:lnTo>
                  <a:pt x="112681" y="101408"/>
                </a:lnTo>
                <a:lnTo>
                  <a:pt x="112681" y="93148"/>
                </a:lnTo>
                <a:close/>
                <a:moveTo>
                  <a:pt x="129760" y="93148"/>
                </a:moveTo>
                <a:lnTo>
                  <a:pt x="129760" y="101408"/>
                </a:lnTo>
                <a:lnTo>
                  <a:pt x="121332" y="101408"/>
                </a:lnTo>
                <a:lnTo>
                  <a:pt x="121332" y="93148"/>
                </a:lnTo>
                <a:close/>
                <a:moveTo>
                  <a:pt x="138410" y="93148"/>
                </a:moveTo>
                <a:lnTo>
                  <a:pt x="138410" y="101408"/>
                </a:lnTo>
                <a:lnTo>
                  <a:pt x="129983" y="101408"/>
                </a:lnTo>
                <a:lnTo>
                  <a:pt x="129983" y="93148"/>
                </a:lnTo>
                <a:close/>
                <a:moveTo>
                  <a:pt x="147117" y="93148"/>
                </a:moveTo>
                <a:lnTo>
                  <a:pt x="147117" y="101408"/>
                </a:lnTo>
                <a:lnTo>
                  <a:pt x="138633" y="101408"/>
                </a:lnTo>
                <a:lnTo>
                  <a:pt x="138633" y="93148"/>
                </a:lnTo>
                <a:close/>
                <a:moveTo>
                  <a:pt x="155767" y="93148"/>
                </a:moveTo>
                <a:lnTo>
                  <a:pt x="155767" y="101408"/>
                </a:lnTo>
                <a:lnTo>
                  <a:pt x="147340" y="101408"/>
                </a:lnTo>
                <a:lnTo>
                  <a:pt x="147340" y="93148"/>
                </a:lnTo>
                <a:close/>
                <a:moveTo>
                  <a:pt x="164418" y="93148"/>
                </a:moveTo>
                <a:lnTo>
                  <a:pt x="164418" y="101408"/>
                </a:lnTo>
                <a:lnTo>
                  <a:pt x="155990" y="101408"/>
                </a:lnTo>
                <a:lnTo>
                  <a:pt x="155990" y="93148"/>
                </a:lnTo>
                <a:close/>
                <a:moveTo>
                  <a:pt x="173069" y="93148"/>
                </a:moveTo>
                <a:lnTo>
                  <a:pt x="173069" y="101408"/>
                </a:lnTo>
                <a:lnTo>
                  <a:pt x="164641" y="101408"/>
                </a:lnTo>
                <a:lnTo>
                  <a:pt x="164641" y="93148"/>
                </a:lnTo>
                <a:close/>
                <a:moveTo>
                  <a:pt x="181719" y="93148"/>
                </a:moveTo>
                <a:lnTo>
                  <a:pt x="181719" y="101408"/>
                </a:lnTo>
                <a:lnTo>
                  <a:pt x="173292" y="101408"/>
                </a:lnTo>
                <a:lnTo>
                  <a:pt x="173292" y="93148"/>
                </a:lnTo>
                <a:close/>
                <a:moveTo>
                  <a:pt x="190370" y="93148"/>
                </a:moveTo>
                <a:lnTo>
                  <a:pt x="190370" y="101408"/>
                </a:lnTo>
                <a:lnTo>
                  <a:pt x="181942" y="101408"/>
                </a:lnTo>
                <a:lnTo>
                  <a:pt x="181942" y="93148"/>
                </a:lnTo>
                <a:close/>
                <a:moveTo>
                  <a:pt x="199020" y="93148"/>
                </a:moveTo>
                <a:lnTo>
                  <a:pt x="199020" y="101408"/>
                </a:lnTo>
                <a:lnTo>
                  <a:pt x="190593" y="101408"/>
                </a:lnTo>
                <a:lnTo>
                  <a:pt x="190593" y="93148"/>
                </a:lnTo>
                <a:close/>
                <a:moveTo>
                  <a:pt x="207727" y="93148"/>
                </a:moveTo>
                <a:lnTo>
                  <a:pt x="207727" y="101408"/>
                </a:lnTo>
                <a:lnTo>
                  <a:pt x="199244" y="101408"/>
                </a:lnTo>
                <a:lnTo>
                  <a:pt x="199244" y="93148"/>
                </a:lnTo>
                <a:close/>
                <a:moveTo>
                  <a:pt x="216377" y="93148"/>
                </a:moveTo>
                <a:lnTo>
                  <a:pt x="216377" y="101408"/>
                </a:lnTo>
                <a:lnTo>
                  <a:pt x="207950" y="101408"/>
                </a:lnTo>
                <a:lnTo>
                  <a:pt x="207950" y="93148"/>
                </a:lnTo>
                <a:close/>
                <a:moveTo>
                  <a:pt x="225028" y="93148"/>
                </a:moveTo>
                <a:lnTo>
                  <a:pt x="225028" y="101408"/>
                </a:lnTo>
                <a:lnTo>
                  <a:pt x="216601" y="101408"/>
                </a:lnTo>
                <a:lnTo>
                  <a:pt x="216601" y="93148"/>
                </a:lnTo>
                <a:close/>
                <a:moveTo>
                  <a:pt x="233679" y="93148"/>
                </a:moveTo>
                <a:lnTo>
                  <a:pt x="233679" y="101408"/>
                </a:lnTo>
                <a:lnTo>
                  <a:pt x="225251" y="101408"/>
                </a:lnTo>
                <a:lnTo>
                  <a:pt x="225251" y="93148"/>
                </a:lnTo>
                <a:close/>
                <a:moveTo>
                  <a:pt x="242329" y="93148"/>
                </a:moveTo>
                <a:lnTo>
                  <a:pt x="242329" y="101408"/>
                </a:lnTo>
                <a:lnTo>
                  <a:pt x="233902" y="101408"/>
                </a:lnTo>
                <a:lnTo>
                  <a:pt x="233902" y="93148"/>
                </a:lnTo>
                <a:close/>
                <a:moveTo>
                  <a:pt x="250980" y="93148"/>
                </a:moveTo>
                <a:lnTo>
                  <a:pt x="250980" y="101408"/>
                </a:lnTo>
                <a:lnTo>
                  <a:pt x="242553" y="101408"/>
                </a:lnTo>
                <a:lnTo>
                  <a:pt x="242553" y="93148"/>
                </a:lnTo>
                <a:close/>
                <a:moveTo>
                  <a:pt x="259686" y="93148"/>
                </a:moveTo>
                <a:lnTo>
                  <a:pt x="259686" y="101408"/>
                </a:lnTo>
                <a:lnTo>
                  <a:pt x="251203" y="101408"/>
                </a:lnTo>
                <a:lnTo>
                  <a:pt x="251203" y="93148"/>
                </a:lnTo>
                <a:close/>
                <a:moveTo>
                  <a:pt x="268337" y="93148"/>
                </a:moveTo>
                <a:lnTo>
                  <a:pt x="268337" y="101408"/>
                </a:lnTo>
                <a:lnTo>
                  <a:pt x="259910" y="101408"/>
                </a:lnTo>
                <a:lnTo>
                  <a:pt x="259910" y="93148"/>
                </a:lnTo>
                <a:close/>
                <a:moveTo>
                  <a:pt x="276988" y="93148"/>
                </a:moveTo>
                <a:lnTo>
                  <a:pt x="276988" y="101408"/>
                </a:lnTo>
                <a:lnTo>
                  <a:pt x="268560" y="101408"/>
                </a:lnTo>
                <a:lnTo>
                  <a:pt x="268560" y="93148"/>
                </a:lnTo>
                <a:close/>
                <a:moveTo>
                  <a:pt x="17190" y="101631"/>
                </a:moveTo>
                <a:lnTo>
                  <a:pt x="17190" y="109891"/>
                </a:lnTo>
                <a:lnTo>
                  <a:pt x="8762" y="109891"/>
                </a:lnTo>
                <a:lnTo>
                  <a:pt x="8762" y="101631"/>
                </a:lnTo>
                <a:close/>
                <a:moveTo>
                  <a:pt x="25840" y="101631"/>
                </a:moveTo>
                <a:lnTo>
                  <a:pt x="25840" y="109891"/>
                </a:lnTo>
                <a:lnTo>
                  <a:pt x="17413" y="109891"/>
                </a:lnTo>
                <a:lnTo>
                  <a:pt x="17413" y="101631"/>
                </a:lnTo>
                <a:close/>
                <a:moveTo>
                  <a:pt x="34547" y="101631"/>
                </a:moveTo>
                <a:lnTo>
                  <a:pt x="34547" y="109891"/>
                </a:lnTo>
                <a:lnTo>
                  <a:pt x="26064" y="109891"/>
                </a:lnTo>
                <a:lnTo>
                  <a:pt x="26064" y="101631"/>
                </a:lnTo>
                <a:close/>
                <a:moveTo>
                  <a:pt x="43197" y="101631"/>
                </a:moveTo>
                <a:lnTo>
                  <a:pt x="43197" y="109891"/>
                </a:lnTo>
                <a:lnTo>
                  <a:pt x="34770" y="109891"/>
                </a:lnTo>
                <a:lnTo>
                  <a:pt x="34770" y="101631"/>
                </a:lnTo>
                <a:close/>
                <a:moveTo>
                  <a:pt x="51848" y="101631"/>
                </a:moveTo>
                <a:lnTo>
                  <a:pt x="51848" y="109891"/>
                </a:lnTo>
                <a:lnTo>
                  <a:pt x="43421" y="109891"/>
                </a:lnTo>
                <a:lnTo>
                  <a:pt x="43421" y="101631"/>
                </a:lnTo>
                <a:close/>
                <a:moveTo>
                  <a:pt x="60499" y="101631"/>
                </a:moveTo>
                <a:lnTo>
                  <a:pt x="60499" y="109891"/>
                </a:lnTo>
                <a:lnTo>
                  <a:pt x="52071" y="109891"/>
                </a:lnTo>
                <a:lnTo>
                  <a:pt x="52071" y="101631"/>
                </a:lnTo>
                <a:close/>
                <a:moveTo>
                  <a:pt x="69149" y="101631"/>
                </a:moveTo>
                <a:lnTo>
                  <a:pt x="69149" y="109891"/>
                </a:lnTo>
                <a:lnTo>
                  <a:pt x="60722" y="109891"/>
                </a:lnTo>
                <a:lnTo>
                  <a:pt x="60722" y="101631"/>
                </a:lnTo>
                <a:close/>
                <a:moveTo>
                  <a:pt x="77800" y="101631"/>
                </a:moveTo>
                <a:lnTo>
                  <a:pt x="77800" y="109891"/>
                </a:lnTo>
                <a:lnTo>
                  <a:pt x="69373" y="109891"/>
                </a:lnTo>
                <a:lnTo>
                  <a:pt x="69373" y="101631"/>
                </a:lnTo>
                <a:close/>
                <a:moveTo>
                  <a:pt x="86506" y="101631"/>
                </a:moveTo>
                <a:lnTo>
                  <a:pt x="86506" y="109891"/>
                </a:lnTo>
                <a:lnTo>
                  <a:pt x="78023" y="109891"/>
                </a:lnTo>
                <a:lnTo>
                  <a:pt x="78023" y="101631"/>
                </a:lnTo>
                <a:close/>
                <a:moveTo>
                  <a:pt x="95157" y="101631"/>
                </a:moveTo>
                <a:lnTo>
                  <a:pt x="95157" y="109891"/>
                </a:lnTo>
                <a:lnTo>
                  <a:pt x="86730" y="109891"/>
                </a:lnTo>
                <a:lnTo>
                  <a:pt x="86730" y="101631"/>
                </a:lnTo>
                <a:close/>
                <a:moveTo>
                  <a:pt x="103808" y="101631"/>
                </a:moveTo>
                <a:lnTo>
                  <a:pt x="103808" y="109891"/>
                </a:lnTo>
                <a:lnTo>
                  <a:pt x="95380" y="109891"/>
                </a:lnTo>
                <a:lnTo>
                  <a:pt x="95380" y="101631"/>
                </a:lnTo>
                <a:close/>
                <a:moveTo>
                  <a:pt x="112458" y="101631"/>
                </a:moveTo>
                <a:lnTo>
                  <a:pt x="112458" y="109891"/>
                </a:lnTo>
                <a:lnTo>
                  <a:pt x="104031" y="109891"/>
                </a:lnTo>
                <a:lnTo>
                  <a:pt x="104031" y="101631"/>
                </a:lnTo>
                <a:close/>
                <a:moveTo>
                  <a:pt x="121109" y="101631"/>
                </a:moveTo>
                <a:lnTo>
                  <a:pt x="121109" y="109891"/>
                </a:lnTo>
                <a:lnTo>
                  <a:pt x="112681" y="109891"/>
                </a:lnTo>
                <a:lnTo>
                  <a:pt x="112681" y="101631"/>
                </a:lnTo>
                <a:close/>
                <a:moveTo>
                  <a:pt x="129760" y="101631"/>
                </a:moveTo>
                <a:lnTo>
                  <a:pt x="129760" y="109891"/>
                </a:lnTo>
                <a:lnTo>
                  <a:pt x="121332" y="109891"/>
                </a:lnTo>
                <a:lnTo>
                  <a:pt x="121332" y="101631"/>
                </a:lnTo>
                <a:close/>
                <a:moveTo>
                  <a:pt x="138410" y="101631"/>
                </a:moveTo>
                <a:lnTo>
                  <a:pt x="138410" y="109891"/>
                </a:lnTo>
                <a:lnTo>
                  <a:pt x="129983" y="109891"/>
                </a:lnTo>
                <a:lnTo>
                  <a:pt x="129983" y="101631"/>
                </a:lnTo>
                <a:close/>
                <a:moveTo>
                  <a:pt x="147117" y="101631"/>
                </a:moveTo>
                <a:lnTo>
                  <a:pt x="147117" y="109891"/>
                </a:lnTo>
                <a:lnTo>
                  <a:pt x="138633" y="109891"/>
                </a:lnTo>
                <a:lnTo>
                  <a:pt x="138633" y="101631"/>
                </a:lnTo>
                <a:close/>
                <a:moveTo>
                  <a:pt x="155767" y="101631"/>
                </a:moveTo>
                <a:lnTo>
                  <a:pt x="155767" y="109891"/>
                </a:lnTo>
                <a:lnTo>
                  <a:pt x="147340" y="109891"/>
                </a:lnTo>
                <a:lnTo>
                  <a:pt x="147340" y="101631"/>
                </a:lnTo>
                <a:close/>
                <a:moveTo>
                  <a:pt x="164418" y="101631"/>
                </a:moveTo>
                <a:lnTo>
                  <a:pt x="164418" y="109891"/>
                </a:lnTo>
                <a:lnTo>
                  <a:pt x="155990" y="109891"/>
                </a:lnTo>
                <a:lnTo>
                  <a:pt x="155990" y="101631"/>
                </a:lnTo>
                <a:close/>
                <a:moveTo>
                  <a:pt x="173069" y="101631"/>
                </a:moveTo>
                <a:lnTo>
                  <a:pt x="173069" y="109891"/>
                </a:lnTo>
                <a:lnTo>
                  <a:pt x="164641" y="109891"/>
                </a:lnTo>
                <a:lnTo>
                  <a:pt x="164641" y="101631"/>
                </a:lnTo>
                <a:close/>
                <a:moveTo>
                  <a:pt x="181719" y="101631"/>
                </a:moveTo>
                <a:lnTo>
                  <a:pt x="181719" y="109891"/>
                </a:lnTo>
                <a:lnTo>
                  <a:pt x="173292" y="109891"/>
                </a:lnTo>
                <a:lnTo>
                  <a:pt x="173292" y="101631"/>
                </a:lnTo>
                <a:close/>
                <a:moveTo>
                  <a:pt x="190370" y="101631"/>
                </a:moveTo>
                <a:lnTo>
                  <a:pt x="190370" y="109891"/>
                </a:lnTo>
                <a:lnTo>
                  <a:pt x="181942" y="109891"/>
                </a:lnTo>
                <a:lnTo>
                  <a:pt x="181942" y="101631"/>
                </a:lnTo>
                <a:close/>
                <a:moveTo>
                  <a:pt x="199020" y="101631"/>
                </a:moveTo>
                <a:lnTo>
                  <a:pt x="199020" y="109891"/>
                </a:lnTo>
                <a:lnTo>
                  <a:pt x="190593" y="109891"/>
                </a:lnTo>
                <a:lnTo>
                  <a:pt x="190593" y="101631"/>
                </a:lnTo>
                <a:close/>
                <a:moveTo>
                  <a:pt x="207727" y="101631"/>
                </a:moveTo>
                <a:lnTo>
                  <a:pt x="207727" y="109891"/>
                </a:lnTo>
                <a:lnTo>
                  <a:pt x="199244" y="109891"/>
                </a:lnTo>
                <a:lnTo>
                  <a:pt x="199244" y="101631"/>
                </a:lnTo>
                <a:close/>
                <a:moveTo>
                  <a:pt x="216377" y="101631"/>
                </a:moveTo>
                <a:lnTo>
                  <a:pt x="216377" y="109891"/>
                </a:lnTo>
                <a:lnTo>
                  <a:pt x="207950" y="109891"/>
                </a:lnTo>
                <a:lnTo>
                  <a:pt x="207950" y="101631"/>
                </a:lnTo>
                <a:close/>
                <a:moveTo>
                  <a:pt x="225028" y="101631"/>
                </a:moveTo>
                <a:lnTo>
                  <a:pt x="225028" y="109891"/>
                </a:lnTo>
                <a:lnTo>
                  <a:pt x="216601" y="109891"/>
                </a:lnTo>
                <a:lnTo>
                  <a:pt x="216601" y="101631"/>
                </a:lnTo>
                <a:close/>
                <a:moveTo>
                  <a:pt x="233679" y="101631"/>
                </a:moveTo>
                <a:lnTo>
                  <a:pt x="233679" y="109891"/>
                </a:lnTo>
                <a:lnTo>
                  <a:pt x="225251" y="109891"/>
                </a:lnTo>
                <a:lnTo>
                  <a:pt x="225251" y="101631"/>
                </a:lnTo>
                <a:close/>
                <a:moveTo>
                  <a:pt x="242329" y="101631"/>
                </a:moveTo>
                <a:lnTo>
                  <a:pt x="242329" y="109891"/>
                </a:lnTo>
                <a:lnTo>
                  <a:pt x="233902" y="109891"/>
                </a:lnTo>
                <a:lnTo>
                  <a:pt x="233902" y="101631"/>
                </a:lnTo>
                <a:close/>
                <a:moveTo>
                  <a:pt x="250980" y="101631"/>
                </a:moveTo>
                <a:lnTo>
                  <a:pt x="250980" y="109891"/>
                </a:lnTo>
                <a:lnTo>
                  <a:pt x="242553" y="109891"/>
                </a:lnTo>
                <a:lnTo>
                  <a:pt x="242553" y="101631"/>
                </a:lnTo>
                <a:close/>
                <a:moveTo>
                  <a:pt x="259686" y="101631"/>
                </a:moveTo>
                <a:lnTo>
                  <a:pt x="259686" y="109891"/>
                </a:lnTo>
                <a:lnTo>
                  <a:pt x="251203" y="109891"/>
                </a:lnTo>
                <a:lnTo>
                  <a:pt x="251203" y="101631"/>
                </a:lnTo>
                <a:close/>
                <a:moveTo>
                  <a:pt x="268337" y="101631"/>
                </a:moveTo>
                <a:lnTo>
                  <a:pt x="268337" y="109891"/>
                </a:lnTo>
                <a:lnTo>
                  <a:pt x="259910" y="109891"/>
                </a:lnTo>
                <a:lnTo>
                  <a:pt x="259910" y="101631"/>
                </a:lnTo>
                <a:close/>
                <a:moveTo>
                  <a:pt x="276988" y="101631"/>
                </a:moveTo>
                <a:lnTo>
                  <a:pt x="276988" y="109891"/>
                </a:lnTo>
                <a:lnTo>
                  <a:pt x="268560" y="109891"/>
                </a:lnTo>
                <a:lnTo>
                  <a:pt x="268560" y="101631"/>
                </a:lnTo>
                <a:close/>
                <a:moveTo>
                  <a:pt x="17190" y="110114"/>
                </a:moveTo>
                <a:lnTo>
                  <a:pt x="17190" y="118318"/>
                </a:lnTo>
                <a:lnTo>
                  <a:pt x="8762" y="118318"/>
                </a:lnTo>
                <a:lnTo>
                  <a:pt x="8762" y="110114"/>
                </a:lnTo>
                <a:close/>
                <a:moveTo>
                  <a:pt x="25840" y="110114"/>
                </a:moveTo>
                <a:lnTo>
                  <a:pt x="25840" y="118318"/>
                </a:lnTo>
                <a:lnTo>
                  <a:pt x="17413" y="118318"/>
                </a:lnTo>
                <a:lnTo>
                  <a:pt x="17413" y="110114"/>
                </a:lnTo>
                <a:close/>
                <a:moveTo>
                  <a:pt x="34547" y="110114"/>
                </a:moveTo>
                <a:lnTo>
                  <a:pt x="34547" y="118318"/>
                </a:lnTo>
                <a:lnTo>
                  <a:pt x="26064" y="118318"/>
                </a:lnTo>
                <a:lnTo>
                  <a:pt x="26064" y="110114"/>
                </a:lnTo>
                <a:close/>
                <a:moveTo>
                  <a:pt x="43197" y="110114"/>
                </a:moveTo>
                <a:lnTo>
                  <a:pt x="43197" y="118318"/>
                </a:lnTo>
                <a:lnTo>
                  <a:pt x="34770" y="118318"/>
                </a:lnTo>
                <a:lnTo>
                  <a:pt x="34770" y="110114"/>
                </a:lnTo>
                <a:close/>
                <a:moveTo>
                  <a:pt x="51848" y="110114"/>
                </a:moveTo>
                <a:lnTo>
                  <a:pt x="51848" y="118318"/>
                </a:lnTo>
                <a:lnTo>
                  <a:pt x="43421" y="118318"/>
                </a:lnTo>
                <a:lnTo>
                  <a:pt x="43421" y="110114"/>
                </a:lnTo>
                <a:close/>
                <a:moveTo>
                  <a:pt x="60499" y="110114"/>
                </a:moveTo>
                <a:lnTo>
                  <a:pt x="60499" y="118318"/>
                </a:lnTo>
                <a:lnTo>
                  <a:pt x="52071" y="118318"/>
                </a:lnTo>
                <a:lnTo>
                  <a:pt x="52071" y="110114"/>
                </a:lnTo>
                <a:close/>
                <a:moveTo>
                  <a:pt x="69149" y="110114"/>
                </a:moveTo>
                <a:lnTo>
                  <a:pt x="69149" y="118318"/>
                </a:lnTo>
                <a:lnTo>
                  <a:pt x="60722" y="118318"/>
                </a:lnTo>
                <a:lnTo>
                  <a:pt x="60722" y="110114"/>
                </a:lnTo>
                <a:close/>
                <a:moveTo>
                  <a:pt x="77800" y="110114"/>
                </a:moveTo>
                <a:lnTo>
                  <a:pt x="77800" y="118318"/>
                </a:lnTo>
                <a:lnTo>
                  <a:pt x="69373" y="118318"/>
                </a:lnTo>
                <a:lnTo>
                  <a:pt x="69373" y="110114"/>
                </a:lnTo>
                <a:close/>
                <a:moveTo>
                  <a:pt x="86506" y="110114"/>
                </a:moveTo>
                <a:lnTo>
                  <a:pt x="86506" y="118318"/>
                </a:lnTo>
                <a:lnTo>
                  <a:pt x="78023" y="118318"/>
                </a:lnTo>
                <a:lnTo>
                  <a:pt x="78023" y="110114"/>
                </a:lnTo>
                <a:close/>
                <a:moveTo>
                  <a:pt x="95157" y="110114"/>
                </a:moveTo>
                <a:lnTo>
                  <a:pt x="95157" y="118318"/>
                </a:lnTo>
                <a:lnTo>
                  <a:pt x="86730" y="118318"/>
                </a:lnTo>
                <a:lnTo>
                  <a:pt x="86730" y="110114"/>
                </a:lnTo>
                <a:close/>
                <a:moveTo>
                  <a:pt x="103808" y="110114"/>
                </a:moveTo>
                <a:lnTo>
                  <a:pt x="103808" y="118318"/>
                </a:lnTo>
                <a:lnTo>
                  <a:pt x="95380" y="118318"/>
                </a:lnTo>
                <a:lnTo>
                  <a:pt x="95380" y="110114"/>
                </a:lnTo>
                <a:close/>
                <a:moveTo>
                  <a:pt x="112458" y="110114"/>
                </a:moveTo>
                <a:lnTo>
                  <a:pt x="112458" y="118318"/>
                </a:lnTo>
                <a:lnTo>
                  <a:pt x="104031" y="118318"/>
                </a:lnTo>
                <a:lnTo>
                  <a:pt x="104031" y="110114"/>
                </a:lnTo>
                <a:close/>
                <a:moveTo>
                  <a:pt x="121109" y="110114"/>
                </a:moveTo>
                <a:lnTo>
                  <a:pt x="121109" y="118318"/>
                </a:lnTo>
                <a:lnTo>
                  <a:pt x="112681" y="118318"/>
                </a:lnTo>
                <a:lnTo>
                  <a:pt x="112681" y="110114"/>
                </a:lnTo>
                <a:close/>
                <a:moveTo>
                  <a:pt x="129760" y="110114"/>
                </a:moveTo>
                <a:lnTo>
                  <a:pt x="129760" y="118318"/>
                </a:lnTo>
                <a:lnTo>
                  <a:pt x="121332" y="118318"/>
                </a:lnTo>
                <a:lnTo>
                  <a:pt x="121332" y="110114"/>
                </a:lnTo>
                <a:close/>
                <a:moveTo>
                  <a:pt x="138410" y="110114"/>
                </a:moveTo>
                <a:lnTo>
                  <a:pt x="138410" y="118318"/>
                </a:lnTo>
                <a:lnTo>
                  <a:pt x="129983" y="118318"/>
                </a:lnTo>
                <a:lnTo>
                  <a:pt x="129983" y="110114"/>
                </a:lnTo>
                <a:close/>
                <a:moveTo>
                  <a:pt x="147117" y="110114"/>
                </a:moveTo>
                <a:lnTo>
                  <a:pt x="147117" y="118318"/>
                </a:lnTo>
                <a:lnTo>
                  <a:pt x="138633" y="118318"/>
                </a:lnTo>
                <a:lnTo>
                  <a:pt x="138633" y="110114"/>
                </a:lnTo>
                <a:close/>
                <a:moveTo>
                  <a:pt x="155767" y="110114"/>
                </a:moveTo>
                <a:lnTo>
                  <a:pt x="155767" y="118318"/>
                </a:lnTo>
                <a:lnTo>
                  <a:pt x="147340" y="118318"/>
                </a:lnTo>
                <a:lnTo>
                  <a:pt x="147340" y="110114"/>
                </a:lnTo>
                <a:close/>
                <a:moveTo>
                  <a:pt x="164418" y="110114"/>
                </a:moveTo>
                <a:lnTo>
                  <a:pt x="164418" y="118318"/>
                </a:lnTo>
                <a:lnTo>
                  <a:pt x="155990" y="118318"/>
                </a:lnTo>
                <a:lnTo>
                  <a:pt x="155990" y="110114"/>
                </a:lnTo>
                <a:close/>
                <a:moveTo>
                  <a:pt x="173069" y="110114"/>
                </a:moveTo>
                <a:lnTo>
                  <a:pt x="173069" y="118318"/>
                </a:lnTo>
                <a:lnTo>
                  <a:pt x="164641" y="118318"/>
                </a:lnTo>
                <a:lnTo>
                  <a:pt x="164641" y="110114"/>
                </a:lnTo>
                <a:close/>
                <a:moveTo>
                  <a:pt x="181719" y="110114"/>
                </a:moveTo>
                <a:lnTo>
                  <a:pt x="181719" y="118318"/>
                </a:lnTo>
                <a:lnTo>
                  <a:pt x="173292" y="118318"/>
                </a:lnTo>
                <a:lnTo>
                  <a:pt x="173292" y="110114"/>
                </a:lnTo>
                <a:close/>
                <a:moveTo>
                  <a:pt x="190370" y="110114"/>
                </a:moveTo>
                <a:lnTo>
                  <a:pt x="190370" y="118318"/>
                </a:lnTo>
                <a:lnTo>
                  <a:pt x="181942" y="118318"/>
                </a:lnTo>
                <a:lnTo>
                  <a:pt x="181942" y="110114"/>
                </a:lnTo>
                <a:close/>
                <a:moveTo>
                  <a:pt x="199020" y="110114"/>
                </a:moveTo>
                <a:lnTo>
                  <a:pt x="199020" y="118318"/>
                </a:lnTo>
                <a:lnTo>
                  <a:pt x="190593" y="118318"/>
                </a:lnTo>
                <a:lnTo>
                  <a:pt x="190593" y="110114"/>
                </a:lnTo>
                <a:close/>
                <a:moveTo>
                  <a:pt x="207727" y="110114"/>
                </a:moveTo>
                <a:lnTo>
                  <a:pt x="207727" y="118318"/>
                </a:lnTo>
                <a:lnTo>
                  <a:pt x="199244" y="118318"/>
                </a:lnTo>
                <a:lnTo>
                  <a:pt x="199244" y="110114"/>
                </a:lnTo>
                <a:close/>
                <a:moveTo>
                  <a:pt x="216377" y="110114"/>
                </a:moveTo>
                <a:lnTo>
                  <a:pt x="216377" y="118318"/>
                </a:lnTo>
                <a:lnTo>
                  <a:pt x="207950" y="118318"/>
                </a:lnTo>
                <a:lnTo>
                  <a:pt x="207950" y="110114"/>
                </a:lnTo>
                <a:close/>
                <a:moveTo>
                  <a:pt x="225028" y="110114"/>
                </a:moveTo>
                <a:lnTo>
                  <a:pt x="225028" y="118318"/>
                </a:lnTo>
                <a:lnTo>
                  <a:pt x="216601" y="118318"/>
                </a:lnTo>
                <a:lnTo>
                  <a:pt x="216601" y="110114"/>
                </a:lnTo>
                <a:close/>
                <a:moveTo>
                  <a:pt x="233679" y="110114"/>
                </a:moveTo>
                <a:lnTo>
                  <a:pt x="233679" y="118318"/>
                </a:lnTo>
                <a:lnTo>
                  <a:pt x="225251" y="118318"/>
                </a:lnTo>
                <a:lnTo>
                  <a:pt x="225251" y="110114"/>
                </a:lnTo>
                <a:close/>
                <a:moveTo>
                  <a:pt x="242329" y="110114"/>
                </a:moveTo>
                <a:lnTo>
                  <a:pt x="242329" y="118318"/>
                </a:lnTo>
                <a:lnTo>
                  <a:pt x="233902" y="118318"/>
                </a:lnTo>
                <a:lnTo>
                  <a:pt x="233902" y="110114"/>
                </a:lnTo>
                <a:close/>
                <a:moveTo>
                  <a:pt x="250980" y="110114"/>
                </a:moveTo>
                <a:lnTo>
                  <a:pt x="250980" y="118318"/>
                </a:lnTo>
                <a:lnTo>
                  <a:pt x="242553" y="118318"/>
                </a:lnTo>
                <a:lnTo>
                  <a:pt x="242553" y="110114"/>
                </a:lnTo>
                <a:close/>
                <a:moveTo>
                  <a:pt x="259686" y="110114"/>
                </a:moveTo>
                <a:lnTo>
                  <a:pt x="259686" y="118318"/>
                </a:lnTo>
                <a:lnTo>
                  <a:pt x="251203" y="118318"/>
                </a:lnTo>
                <a:lnTo>
                  <a:pt x="251203" y="110114"/>
                </a:lnTo>
                <a:close/>
                <a:moveTo>
                  <a:pt x="268337" y="110114"/>
                </a:moveTo>
                <a:lnTo>
                  <a:pt x="268337" y="118318"/>
                </a:lnTo>
                <a:lnTo>
                  <a:pt x="259910" y="118318"/>
                </a:lnTo>
                <a:lnTo>
                  <a:pt x="259910" y="110114"/>
                </a:lnTo>
                <a:close/>
                <a:moveTo>
                  <a:pt x="276988" y="110114"/>
                </a:moveTo>
                <a:lnTo>
                  <a:pt x="276988" y="118318"/>
                </a:lnTo>
                <a:lnTo>
                  <a:pt x="268560" y="118318"/>
                </a:lnTo>
                <a:lnTo>
                  <a:pt x="268560" y="110114"/>
                </a:lnTo>
                <a:close/>
                <a:moveTo>
                  <a:pt x="17190" y="118541"/>
                </a:moveTo>
                <a:lnTo>
                  <a:pt x="17190" y="126801"/>
                </a:lnTo>
                <a:lnTo>
                  <a:pt x="8762" y="126801"/>
                </a:lnTo>
                <a:lnTo>
                  <a:pt x="8762" y="118541"/>
                </a:lnTo>
                <a:close/>
                <a:moveTo>
                  <a:pt x="25840" y="118541"/>
                </a:moveTo>
                <a:lnTo>
                  <a:pt x="25840" y="126801"/>
                </a:lnTo>
                <a:lnTo>
                  <a:pt x="17413" y="126801"/>
                </a:lnTo>
                <a:lnTo>
                  <a:pt x="17413" y="118541"/>
                </a:lnTo>
                <a:close/>
                <a:moveTo>
                  <a:pt x="34547" y="118541"/>
                </a:moveTo>
                <a:lnTo>
                  <a:pt x="34547" y="126801"/>
                </a:lnTo>
                <a:lnTo>
                  <a:pt x="26064" y="126801"/>
                </a:lnTo>
                <a:lnTo>
                  <a:pt x="26064" y="118541"/>
                </a:lnTo>
                <a:close/>
                <a:moveTo>
                  <a:pt x="43197" y="118541"/>
                </a:moveTo>
                <a:lnTo>
                  <a:pt x="43197" y="126801"/>
                </a:lnTo>
                <a:lnTo>
                  <a:pt x="34770" y="126801"/>
                </a:lnTo>
                <a:lnTo>
                  <a:pt x="34770" y="118541"/>
                </a:lnTo>
                <a:close/>
                <a:moveTo>
                  <a:pt x="51848" y="118541"/>
                </a:moveTo>
                <a:lnTo>
                  <a:pt x="51848" y="126801"/>
                </a:lnTo>
                <a:lnTo>
                  <a:pt x="43421" y="126801"/>
                </a:lnTo>
                <a:lnTo>
                  <a:pt x="43421" y="118541"/>
                </a:lnTo>
                <a:close/>
                <a:moveTo>
                  <a:pt x="60499" y="118541"/>
                </a:moveTo>
                <a:lnTo>
                  <a:pt x="60499" y="126801"/>
                </a:lnTo>
                <a:lnTo>
                  <a:pt x="52071" y="126801"/>
                </a:lnTo>
                <a:lnTo>
                  <a:pt x="52071" y="118541"/>
                </a:lnTo>
                <a:close/>
                <a:moveTo>
                  <a:pt x="69149" y="118541"/>
                </a:moveTo>
                <a:lnTo>
                  <a:pt x="69149" y="126801"/>
                </a:lnTo>
                <a:lnTo>
                  <a:pt x="60722" y="126801"/>
                </a:lnTo>
                <a:lnTo>
                  <a:pt x="60722" y="118541"/>
                </a:lnTo>
                <a:close/>
                <a:moveTo>
                  <a:pt x="77800" y="118541"/>
                </a:moveTo>
                <a:lnTo>
                  <a:pt x="77800" y="126801"/>
                </a:lnTo>
                <a:lnTo>
                  <a:pt x="69373" y="126801"/>
                </a:lnTo>
                <a:lnTo>
                  <a:pt x="69373" y="118541"/>
                </a:lnTo>
                <a:close/>
                <a:moveTo>
                  <a:pt x="86506" y="118541"/>
                </a:moveTo>
                <a:lnTo>
                  <a:pt x="86506" y="126801"/>
                </a:lnTo>
                <a:lnTo>
                  <a:pt x="78023" y="126801"/>
                </a:lnTo>
                <a:lnTo>
                  <a:pt x="78023" y="118541"/>
                </a:lnTo>
                <a:close/>
                <a:moveTo>
                  <a:pt x="95157" y="118541"/>
                </a:moveTo>
                <a:lnTo>
                  <a:pt x="95157" y="126801"/>
                </a:lnTo>
                <a:lnTo>
                  <a:pt x="86730" y="126801"/>
                </a:lnTo>
                <a:lnTo>
                  <a:pt x="86730" y="118541"/>
                </a:lnTo>
                <a:close/>
                <a:moveTo>
                  <a:pt x="103808" y="118541"/>
                </a:moveTo>
                <a:lnTo>
                  <a:pt x="103808" y="126801"/>
                </a:lnTo>
                <a:lnTo>
                  <a:pt x="95380" y="126801"/>
                </a:lnTo>
                <a:lnTo>
                  <a:pt x="95380" y="118541"/>
                </a:lnTo>
                <a:close/>
                <a:moveTo>
                  <a:pt x="112458" y="118541"/>
                </a:moveTo>
                <a:lnTo>
                  <a:pt x="112458" y="126801"/>
                </a:lnTo>
                <a:lnTo>
                  <a:pt x="104031" y="126801"/>
                </a:lnTo>
                <a:lnTo>
                  <a:pt x="104031" y="118541"/>
                </a:lnTo>
                <a:close/>
                <a:moveTo>
                  <a:pt x="121109" y="118541"/>
                </a:moveTo>
                <a:lnTo>
                  <a:pt x="121109" y="126801"/>
                </a:lnTo>
                <a:lnTo>
                  <a:pt x="112681" y="126801"/>
                </a:lnTo>
                <a:lnTo>
                  <a:pt x="112681" y="118541"/>
                </a:lnTo>
                <a:close/>
                <a:moveTo>
                  <a:pt x="129760" y="118541"/>
                </a:moveTo>
                <a:lnTo>
                  <a:pt x="129760" y="126801"/>
                </a:lnTo>
                <a:lnTo>
                  <a:pt x="121332" y="126801"/>
                </a:lnTo>
                <a:lnTo>
                  <a:pt x="121332" y="118541"/>
                </a:lnTo>
                <a:close/>
                <a:moveTo>
                  <a:pt x="138410" y="118541"/>
                </a:moveTo>
                <a:lnTo>
                  <a:pt x="138410" y="126801"/>
                </a:lnTo>
                <a:lnTo>
                  <a:pt x="129983" y="126801"/>
                </a:lnTo>
                <a:lnTo>
                  <a:pt x="129983" y="118541"/>
                </a:lnTo>
                <a:close/>
                <a:moveTo>
                  <a:pt x="147117" y="118541"/>
                </a:moveTo>
                <a:lnTo>
                  <a:pt x="147117" y="126801"/>
                </a:lnTo>
                <a:lnTo>
                  <a:pt x="138633" y="126801"/>
                </a:lnTo>
                <a:lnTo>
                  <a:pt x="138633" y="118541"/>
                </a:lnTo>
                <a:close/>
                <a:moveTo>
                  <a:pt x="155767" y="118541"/>
                </a:moveTo>
                <a:lnTo>
                  <a:pt x="155767" y="126801"/>
                </a:lnTo>
                <a:lnTo>
                  <a:pt x="147340" y="126801"/>
                </a:lnTo>
                <a:lnTo>
                  <a:pt x="147340" y="118541"/>
                </a:lnTo>
                <a:close/>
                <a:moveTo>
                  <a:pt x="164418" y="118541"/>
                </a:moveTo>
                <a:lnTo>
                  <a:pt x="164418" y="126801"/>
                </a:lnTo>
                <a:lnTo>
                  <a:pt x="155990" y="126801"/>
                </a:lnTo>
                <a:lnTo>
                  <a:pt x="155990" y="118541"/>
                </a:lnTo>
                <a:close/>
                <a:moveTo>
                  <a:pt x="173069" y="118541"/>
                </a:moveTo>
                <a:lnTo>
                  <a:pt x="173069" y="126801"/>
                </a:lnTo>
                <a:lnTo>
                  <a:pt x="164641" y="126801"/>
                </a:lnTo>
                <a:lnTo>
                  <a:pt x="164641" y="118541"/>
                </a:lnTo>
                <a:close/>
                <a:moveTo>
                  <a:pt x="181719" y="118541"/>
                </a:moveTo>
                <a:lnTo>
                  <a:pt x="181719" y="126801"/>
                </a:lnTo>
                <a:lnTo>
                  <a:pt x="173292" y="126801"/>
                </a:lnTo>
                <a:lnTo>
                  <a:pt x="173292" y="118541"/>
                </a:lnTo>
                <a:close/>
                <a:moveTo>
                  <a:pt x="190370" y="118541"/>
                </a:moveTo>
                <a:lnTo>
                  <a:pt x="190370" y="126801"/>
                </a:lnTo>
                <a:lnTo>
                  <a:pt x="181942" y="126801"/>
                </a:lnTo>
                <a:lnTo>
                  <a:pt x="181942" y="118541"/>
                </a:lnTo>
                <a:close/>
                <a:moveTo>
                  <a:pt x="199020" y="118541"/>
                </a:moveTo>
                <a:lnTo>
                  <a:pt x="199020" y="126801"/>
                </a:lnTo>
                <a:lnTo>
                  <a:pt x="190593" y="126801"/>
                </a:lnTo>
                <a:lnTo>
                  <a:pt x="190593" y="118541"/>
                </a:lnTo>
                <a:close/>
                <a:moveTo>
                  <a:pt x="207727" y="118541"/>
                </a:moveTo>
                <a:lnTo>
                  <a:pt x="207727" y="126801"/>
                </a:lnTo>
                <a:lnTo>
                  <a:pt x="199244" y="126801"/>
                </a:lnTo>
                <a:lnTo>
                  <a:pt x="199244" y="118541"/>
                </a:lnTo>
                <a:close/>
                <a:moveTo>
                  <a:pt x="216377" y="118541"/>
                </a:moveTo>
                <a:lnTo>
                  <a:pt x="216377" y="126801"/>
                </a:lnTo>
                <a:lnTo>
                  <a:pt x="207950" y="126801"/>
                </a:lnTo>
                <a:lnTo>
                  <a:pt x="207950" y="118541"/>
                </a:lnTo>
                <a:close/>
                <a:moveTo>
                  <a:pt x="225028" y="118541"/>
                </a:moveTo>
                <a:lnTo>
                  <a:pt x="225028" y="126801"/>
                </a:lnTo>
                <a:lnTo>
                  <a:pt x="216601" y="126801"/>
                </a:lnTo>
                <a:lnTo>
                  <a:pt x="216601" y="118541"/>
                </a:lnTo>
                <a:close/>
                <a:moveTo>
                  <a:pt x="233679" y="118541"/>
                </a:moveTo>
                <a:lnTo>
                  <a:pt x="233679" y="126801"/>
                </a:lnTo>
                <a:lnTo>
                  <a:pt x="225251" y="126801"/>
                </a:lnTo>
                <a:lnTo>
                  <a:pt x="225251" y="118541"/>
                </a:lnTo>
                <a:close/>
                <a:moveTo>
                  <a:pt x="242329" y="118541"/>
                </a:moveTo>
                <a:lnTo>
                  <a:pt x="242329" y="126801"/>
                </a:lnTo>
                <a:lnTo>
                  <a:pt x="233902" y="126801"/>
                </a:lnTo>
                <a:lnTo>
                  <a:pt x="233902" y="118541"/>
                </a:lnTo>
                <a:close/>
                <a:moveTo>
                  <a:pt x="250980" y="118541"/>
                </a:moveTo>
                <a:lnTo>
                  <a:pt x="250980" y="126801"/>
                </a:lnTo>
                <a:lnTo>
                  <a:pt x="242553" y="126801"/>
                </a:lnTo>
                <a:lnTo>
                  <a:pt x="242553" y="118541"/>
                </a:lnTo>
                <a:close/>
                <a:moveTo>
                  <a:pt x="259686" y="118541"/>
                </a:moveTo>
                <a:lnTo>
                  <a:pt x="259686" y="126801"/>
                </a:lnTo>
                <a:lnTo>
                  <a:pt x="251203" y="126801"/>
                </a:lnTo>
                <a:lnTo>
                  <a:pt x="251203" y="118541"/>
                </a:lnTo>
                <a:close/>
                <a:moveTo>
                  <a:pt x="268337" y="118541"/>
                </a:moveTo>
                <a:lnTo>
                  <a:pt x="268337" y="126801"/>
                </a:lnTo>
                <a:lnTo>
                  <a:pt x="259910" y="126801"/>
                </a:lnTo>
                <a:lnTo>
                  <a:pt x="259910" y="118541"/>
                </a:lnTo>
                <a:close/>
                <a:moveTo>
                  <a:pt x="276988" y="118541"/>
                </a:moveTo>
                <a:lnTo>
                  <a:pt x="276988" y="126801"/>
                </a:lnTo>
                <a:lnTo>
                  <a:pt x="268560" y="126801"/>
                </a:lnTo>
                <a:lnTo>
                  <a:pt x="268560" y="118541"/>
                </a:lnTo>
                <a:close/>
                <a:moveTo>
                  <a:pt x="17190" y="127025"/>
                </a:moveTo>
                <a:lnTo>
                  <a:pt x="17190" y="135229"/>
                </a:lnTo>
                <a:lnTo>
                  <a:pt x="8762" y="135229"/>
                </a:lnTo>
                <a:lnTo>
                  <a:pt x="8762" y="127025"/>
                </a:lnTo>
                <a:close/>
                <a:moveTo>
                  <a:pt x="25840" y="127025"/>
                </a:moveTo>
                <a:lnTo>
                  <a:pt x="25840" y="135229"/>
                </a:lnTo>
                <a:lnTo>
                  <a:pt x="17413" y="135229"/>
                </a:lnTo>
                <a:lnTo>
                  <a:pt x="17413" y="127025"/>
                </a:lnTo>
                <a:close/>
                <a:moveTo>
                  <a:pt x="34547" y="127025"/>
                </a:moveTo>
                <a:lnTo>
                  <a:pt x="34547" y="135229"/>
                </a:lnTo>
                <a:lnTo>
                  <a:pt x="26064" y="135229"/>
                </a:lnTo>
                <a:lnTo>
                  <a:pt x="26064" y="127025"/>
                </a:lnTo>
                <a:close/>
                <a:moveTo>
                  <a:pt x="43197" y="127025"/>
                </a:moveTo>
                <a:lnTo>
                  <a:pt x="43197" y="135229"/>
                </a:lnTo>
                <a:lnTo>
                  <a:pt x="34770" y="135229"/>
                </a:lnTo>
                <a:lnTo>
                  <a:pt x="34770" y="127025"/>
                </a:lnTo>
                <a:close/>
                <a:moveTo>
                  <a:pt x="51848" y="127025"/>
                </a:moveTo>
                <a:lnTo>
                  <a:pt x="51848" y="135229"/>
                </a:lnTo>
                <a:lnTo>
                  <a:pt x="43421" y="135229"/>
                </a:lnTo>
                <a:lnTo>
                  <a:pt x="43421" y="127025"/>
                </a:lnTo>
                <a:close/>
                <a:moveTo>
                  <a:pt x="60499" y="127025"/>
                </a:moveTo>
                <a:lnTo>
                  <a:pt x="60499" y="135229"/>
                </a:lnTo>
                <a:lnTo>
                  <a:pt x="52071" y="135229"/>
                </a:lnTo>
                <a:lnTo>
                  <a:pt x="52071" y="127025"/>
                </a:lnTo>
                <a:close/>
                <a:moveTo>
                  <a:pt x="69149" y="127025"/>
                </a:moveTo>
                <a:lnTo>
                  <a:pt x="69149" y="135229"/>
                </a:lnTo>
                <a:lnTo>
                  <a:pt x="60722" y="135229"/>
                </a:lnTo>
                <a:lnTo>
                  <a:pt x="60722" y="127025"/>
                </a:lnTo>
                <a:close/>
                <a:moveTo>
                  <a:pt x="77800" y="127025"/>
                </a:moveTo>
                <a:lnTo>
                  <a:pt x="77800" y="135229"/>
                </a:lnTo>
                <a:lnTo>
                  <a:pt x="69373" y="135229"/>
                </a:lnTo>
                <a:lnTo>
                  <a:pt x="69373" y="127025"/>
                </a:lnTo>
                <a:close/>
                <a:moveTo>
                  <a:pt x="86506" y="127025"/>
                </a:moveTo>
                <a:lnTo>
                  <a:pt x="86506" y="135229"/>
                </a:lnTo>
                <a:lnTo>
                  <a:pt x="78023" y="135229"/>
                </a:lnTo>
                <a:lnTo>
                  <a:pt x="78023" y="127025"/>
                </a:lnTo>
                <a:close/>
                <a:moveTo>
                  <a:pt x="95157" y="127025"/>
                </a:moveTo>
                <a:lnTo>
                  <a:pt x="95157" y="135229"/>
                </a:lnTo>
                <a:lnTo>
                  <a:pt x="86730" y="135229"/>
                </a:lnTo>
                <a:lnTo>
                  <a:pt x="86730" y="127025"/>
                </a:lnTo>
                <a:close/>
                <a:moveTo>
                  <a:pt x="103808" y="127025"/>
                </a:moveTo>
                <a:lnTo>
                  <a:pt x="103808" y="135229"/>
                </a:lnTo>
                <a:lnTo>
                  <a:pt x="95380" y="135229"/>
                </a:lnTo>
                <a:lnTo>
                  <a:pt x="95380" y="127025"/>
                </a:lnTo>
                <a:close/>
                <a:moveTo>
                  <a:pt x="112458" y="127025"/>
                </a:moveTo>
                <a:lnTo>
                  <a:pt x="112458" y="135229"/>
                </a:lnTo>
                <a:lnTo>
                  <a:pt x="104031" y="135229"/>
                </a:lnTo>
                <a:lnTo>
                  <a:pt x="104031" y="127025"/>
                </a:lnTo>
                <a:close/>
                <a:moveTo>
                  <a:pt x="121109" y="127025"/>
                </a:moveTo>
                <a:lnTo>
                  <a:pt x="121109" y="135229"/>
                </a:lnTo>
                <a:lnTo>
                  <a:pt x="112681" y="135229"/>
                </a:lnTo>
                <a:lnTo>
                  <a:pt x="112681" y="127025"/>
                </a:lnTo>
                <a:close/>
                <a:moveTo>
                  <a:pt x="129760" y="127025"/>
                </a:moveTo>
                <a:lnTo>
                  <a:pt x="129760" y="135229"/>
                </a:lnTo>
                <a:lnTo>
                  <a:pt x="121332" y="135229"/>
                </a:lnTo>
                <a:lnTo>
                  <a:pt x="121332" y="127025"/>
                </a:lnTo>
                <a:close/>
                <a:moveTo>
                  <a:pt x="138410" y="127025"/>
                </a:moveTo>
                <a:lnTo>
                  <a:pt x="138410" y="135229"/>
                </a:lnTo>
                <a:lnTo>
                  <a:pt x="129983" y="135229"/>
                </a:lnTo>
                <a:lnTo>
                  <a:pt x="129983" y="127025"/>
                </a:lnTo>
                <a:close/>
                <a:moveTo>
                  <a:pt x="147117" y="127025"/>
                </a:moveTo>
                <a:lnTo>
                  <a:pt x="147117" y="135229"/>
                </a:lnTo>
                <a:lnTo>
                  <a:pt x="138633" y="135229"/>
                </a:lnTo>
                <a:lnTo>
                  <a:pt x="138633" y="127025"/>
                </a:lnTo>
                <a:close/>
                <a:moveTo>
                  <a:pt x="155767" y="127025"/>
                </a:moveTo>
                <a:lnTo>
                  <a:pt x="155767" y="135229"/>
                </a:lnTo>
                <a:lnTo>
                  <a:pt x="147340" y="135229"/>
                </a:lnTo>
                <a:lnTo>
                  <a:pt x="147340" y="127025"/>
                </a:lnTo>
                <a:close/>
                <a:moveTo>
                  <a:pt x="164418" y="127025"/>
                </a:moveTo>
                <a:lnTo>
                  <a:pt x="164418" y="135229"/>
                </a:lnTo>
                <a:lnTo>
                  <a:pt x="155990" y="135229"/>
                </a:lnTo>
                <a:lnTo>
                  <a:pt x="155990" y="127025"/>
                </a:lnTo>
                <a:close/>
                <a:moveTo>
                  <a:pt x="173069" y="127025"/>
                </a:moveTo>
                <a:lnTo>
                  <a:pt x="173069" y="135229"/>
                </a:lnTo>
                <a:lnTo>
                  <a:pt x="164641" y="135229"/>
                </a:lnTo>
                <a:lnTo>
                  <a:pt x="164641" y="127025"/>
                </a:lnTo>
                <a:close/>
                <a:moveTo>
                  <a:pt x="181719" y="127025"/>
                </a:moveTo>
                <a:lnTo>
                  <a:pt x="181719" y="135229"/>
                </a:lnTo>
                <a:lnTo>
                  <a:pt x="173292" y="135229"/>
                </a:lnTo>
                <a:lnTo>
                  <a:pt x="173292" y="127025"/>
                </a:lnTo>
                <a:close/>
                <a:moveTo>
                  <a:pt x="190370" y="127025"/>
                </a:moveTo>
                <a:lnTo>
                  <a:pt x="190370" y="135229"/>
                </a:lnTo>
                <a:lnTo>
                  <a:pt x="181942" y="135229"/>
                </a:lnTo>
                <a:lnTo>
                  <a:pt x="181942" y="127025"/>
                </a:lnTo>
                <a:close/>
                <a:moveTo>
                  <a:pt x="199020" y="127025"/>
                </a:moveTo>
                <a:lnTo>
                  <a:pt x="199020" y="135229"/>
                </a:lnTo>
                <a:lnTo>
                  <a:pt x="190593" y="135229"/>
                </a:lnTo>
                <a:lnTo>
                  <a:pt x="190593" y="127025"/>
                </a:lnTo>
                <a:close/>
                <a:moveTo>
                  <a:pt x="207727" y="127025"/>
                </a:moveTo>
                <a:lnTo>
                  <a:pt x="207727" y="135229"/>
                </a:lnTo>
                <a:lnTo>
                  <a:pt x="199244" y="135229"/>
                </a:lnTo>
                <a:lnTo>
                  <a:pt x="199244" y="127025"/>
                </a:lnTo>
                <a:close/>
                <a:moveTo>
                  <a:pt x="216377" y="127025"/>
                </a:moveTo>
                <a:lnTo>
                  <a:pt x="216377" y="135229"/>
                </a:lnTo>
                <a:lnTo>
                  <a:pt x="207950" y="135229"/>
                </a:lnTo>
                <a:lnTo>
                  <a:pt x="207950" y="127025"/>
                </a:lnTo>
                <a:close/>
                <a:moveTo>
                  <a:pt x="225028" y="127025"/>
                </a:moveTo>
                <a:lnTo>
                  <a:pt x="225028" y="135229"/>
                </a:lnTo>
                <a:lnTo>
                  <a:pt x="216601" y="135229"/>
                </a:lnTo>
                <a:lnTo>
                  <a:pt x="216601" y="127025"/>
                </a:lnTo>
                <a:close/>
                <a:moveTo>
                  <a:pt x="233679" y="127025"/>
                </a:moveTo>
                <a:lnTo>
                  <a:pt x="233679" y="135229"/>
                </a:lnTo>
                <a:lnTo>
                  <a:pt x="225251" y="135229"/>
                </a:lnTo>
                <a:lnTo>
                  <a:pt x="225251" y="127025"/>
                </a:lnTo>
                <a:close/>
                <a:moveTo>
                  <a:pt x="242329" y="127025"/>
                </a:moveTo>
                <a:lnTo>
                  <a:pt x="242329" y="135229"/>
                </a:lnTo>
                <a:lnTo>
                  <a:pt x="233902" y="135229"/>
                </a:lnTo>
                <a:lnTo>
                  <a:pt x="233902" y="127025"/>
                </a:lnTo>
                <a:close/>
                <a:moveTo>
                  <a:pt x="250980" y="127025"/>
                </a:moveTo>
                <a:lnTo>
                  <a:pt x="250980" y="135229"/>
                </a:lnTo>
                <a:lnTo>
                  <a:pt x="242553" y="135229"/>
                </a:lnTo>
                <a:lnTo>
                  <a:pt x="242553" y="127025"/>
                </a:lnTo>
                <a:close/>
                <a:moveTo>
                  <a:pt x="259686" y="127025"/>
                </a:moveTo>
                <a:lnTo>
                  <a:pt x="259686" y="135229"/>
                </a:lnTo>
                <a:lnTo>
                  <a:pt x="251203" y="135229"/>
                </a:lnTo>
                <a:lnTo>
                  <a:pt x="251203" y="127025"/>
                </a:lnTo>
                <a:close/>
                <a:moveTo>
                  <a:pt x="268337" y="127025"/>
                </a:moveTo>
                <a:lnTo>
                  <a:pt x="268337" y="135229"/>
                </a:lnTo>
                <a:lnTo>
                  <a:pt x="259910" y="135229"/>
                </a:lnTo>
                <a:lnTo>
                  <a:pt x="259910" y="127025"/>
                </a:lnTo>
                <a:close/>
                <a:moveTo>
                  <a:pt x="276988" y="127025"/>
                </a:moveTo>
                <a:lnTo>
                  <a:pt x="276988" y="135229"/>
                </a:lnTo>
                <a:lnTo>
                  <a:pt x="268560" y="135229"/>
                </a:lnTo>
                <a:lnTo>
                  <a:pt x="268560" y="127025"/>
                </a:lnTo>
                <a:close/>
                <a:moveTo>
                  <a:pt x="17190" y="135452"/>
                </a:moveTo>
                <a:lnTo>
                  <a:pt x="17190" y="143712"/>
                </a:lnTo>
                <a:lnTo>
                  <a:pt x="8762" y="143712"/>
                </a:lnTo>
                <a:lnTo>
                  <a:pt x="8762" y="135452"/>
                </a:lnTo>
                <a:close/>
                <a:moveTo>
                  <a:pt x="25840" y="135452"/>
                </a:moveTo>
                <a:lnTo>
                  <a:pt x="25840" y="143712"/>
                </a:lnTo>
                <a:lnTo>
                  <a:pt x="17413" y="143712"/>
                </a:lnTo>
                <a:lnTo>
                  <a:pt x="17413" y="135452"/>
                </a:lnTo>
                <a:close/>
                <a:moveTo>
                  <a:pt x="34547" y="135452"/>
                </a:moveTo>
                <a:lnTo>
                  <a:pt x="34547" y="143712"/>
                </a:lnTo>
                <a:lnTo>
                  <a:pt x="26064" y="143712"/>
                </a:lnTo>
                <a:lnTo>
                  <a:pt x="26064" y="135452"/>
                </a:lnTo>
                <a:close/>
                <a:moveTo>
                  <a:pt x="43197" y="135452"/>
                </a:moveTo>
                <a:lnTo>
                  <a:pt x="43197" y="143712"/>
                </a:lnTo>
                <a:lnTo>
                  <a:pt x="34770" y="143712"/>
                </a:lnTo>
                <a:lnTo>
                  <a:pt x="34770" y="135452"/>
                </a:lnTo>
                <a:close/>
                <a:moveTo>
                  <a:pt x="51848" y="135452"/>
                </a:moveTo>
                <a:lnTo>
                  <a:pt x="51848" y="143712"/>
                </a:lnTo>
                <a:lnTo>
                  <a:pt x="43421" y="143712"/>
                </a:lnTo>
                <a:lnTo>
                  <a:pt x="43421" y="135452"/>
                </a:lnTo>
                <a:close/>
                <a:moveTo>
                  <a:pt x="60499" y="135452"/>
                </a:moveTo>
                <a:lnTo>
                  <a:pt x="60499" y="143712"/>
                </a:lnTo>
                <a:lnTo>
                  <a:pt x="52071" y="143712"/>
                </a:lnTo>
                <a:lnTo>
                  <a:pt x="52071" y="135452"/>
                </a:lnTo>
                <a:close/>
                <a:moveTo>
                  <a:pt x="69149" y="135452"/>
                </a:moveTo>
                <a:lnTo>
                  <a:pt x="69149" y="143712"/>
                </a:lnTo>
                <a:lnTo>
                  <a:pt x="60722" y="143712"/>
                </a:lnTo>
                <a:lnTo>
                  <a:pt x="60722" y="135452"/>
                </a:lnTo>
                <a:close/>
                <a:moveTo>
                  <a:pt x="77800" y="135452"/>
                </a:moveTo>
                <a:lnTo>
                  <a:pt x="77800" y="143712"/>
                </a:lnTo>
                <a:lnTo>
                  <a:pt x="69373" y="143712"/>
                </a:lnTo>
                <a:lnTo>
                  <a:pt x="69373" y="135452"/>
                </a:lnTo>
                <a:close/>
                <a:moveTo>
                  <a:pt x="86506" y="135452"/>
                </a:moveTo>
                <a:lnTo>
                  <a:pt x="86506" y="143712"/>
                </a:lnTo>
                <a:lnTo>
                  <a:pt x="78023" y="143712"/>
                </a:lnTo>
                <a:lnTo>
                  <a:pt x="78023" y="135452"/>
                </a:lnTo>
                <a:close/>
                <a:moveTo>
                  <a:pt x="95157" y="135452"/>
                </a:moveTo>
                <a:lnTo>
                  <a:pt x="95157" y="143712"/>
                </a:lnTo>
                <a:lnTo>
                  <a:pt x="86730" y="143712"/>
                </a:lnTo>
                <a:lnTo>
                  <a:pt x="86730" y="135452"/>
                </a:lnTo>
                <a:close/>
                <a:moveTo>
                  <a:pt x="103808" y="135452"/>
                </a:moveTo>
                <a:lnTo>
                  <a:pt x="103808" y="143712"/>
                </a:lnTo>
                <a:lnTo>
                  <a:pt x="95380" y="143712"/>
                </a:lnTo>
                <a:lnTo>
                  <a:pt x="95380" y="135452"/>
                </a:lnTo>
                <a:close/>
                <a:moveTo>
                  <a:pt x="112458" y="135452"/>
                </a:moveTo>
                <a:lnTo>
                  <a:pt x="112458" y="143712"/>
                </a:lnTo>
                <a:lnTo>
                  <a:pt x="104031" y="143712"/>
                </a:lnTo>
                <a:lnTo>
                  <a:pt x="104031" y="135452"/>
                </a:lnTo>
                <a:close/>
                <a:moveTo>
                  <a:pt x="121109" y="135452"/>
                </a:moveTo>
                <a:lnTo>
                  <a:pt x="121109" y="143712"/>
                </a:lnTo>
                <a:lnTo>
                  <a:pt x="112681" y="143712"/>
                </a:lnTo>
                <a:lnTo>
                  <a:pt x="112681" y="135452"/>
                </a:lnTo>
                <a:close/>
                <a:moveTo>
                  <a:pt x="129760" y="135452"/>
                </a:moveTo>
                <a:lnTo>
                  <a:pt x="129760" y="143712"/>
                </a:lnTo>
                <a:lnTo>
                  <a:pt x="121332" y="143712"/>
                </a:lnTo>
                <a:lnTo>
                  <a:pt x="121332" y="135452"/>
                </a:lnTo>
                <a:close/>
                <a:moveTo>
                  <a:pt x="138410" y="135452"/>
                </a:moveTo>
                <a:lnTo>
                  <a:pt x="138410" y="143712"/>
                </a:lnTo>
                <a:lnTo>
                  <a:pt x="129983" y="143712"/>
                </a:lnTo>
                <a:lnTo>
                  <a:pt x="129983" y="135452"/>
                </a:lnTo>
                <a:close/>
                <a:moveTo>
                  <a:pt x="147117" y="135452"/>
                </a:moveTo>
                <a:lnTo>
                  <a:pt x="147117" y="143712"/>
                </a:lnTo>
                <a:lnTo>
                  <a:pt x="138633" y="143712"/>
                </a:lnTo>
                <a:lnTo>
                  <a:pt x="138633" y="135452"/>
                </a:lnTo>
                <a:close/>
                <a:moveTo>
                  <a:pt x="155767" y="135452"/>
                </a:moveTo>
                <a:lnTo>
                  <a:pt x="155767" y="143712"/>
                </a:lnTo>
                <a:lnTo>
                  <a:pt x="147340" y="143712"/>
                </a:lnTo>
                <a:lnTo>
                  <a:pt x="147340" y="135452"/>
                </a:lnTo>
                <a:close/>
                <a:moveTo>
                  <a:pt x="164418" y="135452"/>
                </a:moveTo>
                <a:lnTo>
                  <a:pt x="164418" y="143712"/>
                </a:lnTo>
                <a:lnTo>
                  <a:pt x="155990" y="143712"/>
                </a:lnTo>
                <a:lnTo>
                  <a:pt x="155990" y="135452"/>
                </a:lnTo>
                <a:close/>
                <a:moveTo>
                  <a:pt x="173069" y="135452"/>
                </a:moveTo>
                <a:lnTo>
                  <a:pt x="173069" y="143712"/>
                </a:lnTo>
                <a:lnTo>
                  <a:pt x="164641" y="143712"/>
                </a:lnTo>
                <a:lnTo>
                  <a:pt x="164641" y="135452"/>
                </a:lnTo>
                <a:close/>
                <a:moveTo>
                  <a:pt x="181719" y="135452"/>
                </a:moveTo>
                <a:lnTo>
                  <a:pt x="181719" y="143712"/>
                </a:lnTo>
                <a:lnTo>
                  <a:pt x="173292" y="143712"/>
                </a:lnTo>
                <a:lnTo>
                  <a:pt x="173292" y="135452"/>
                </a:lnTo>
                <a:close/>
                <a:moveTo>
                  <a:pt x="190370" y="135452"/>
                </a:moveTo>
                <a:lnTo>
                  <a:pt x="190370" y="143712"/>
                </a:lnTo>
                <a:lnTo>
                  <a:pt x="181942" y="143712"/>
                </a:lnTo>
                <a:lnTo>
                  <a:pt x="181942" y="135452"/>
                </a:lnTo>
                <a:close/>
                <a:moveTo>
                  <a:pt x="199020" y="135452"/>
                </a:moveTo>
                <a:lnTo>
                  <a:pt x="199020" y="143712"/>
                </a:lnTo>
                <a:lnTo>
                  <a:pt x="190593" y="143712"/>
                </a:lnTo>
                <a:lnTo>
                  <a:pt x="190593" y="135452"/>
                </a:lnTo>
                <a:close/>
                <a:moveTo>
                  <a:pt x="207727" y="135452"/>
                </a:moveTo>
                <a:lnTo>
                  <a:pt x="207727" y="143712"/>
                </a:lnTo>
                <a:lnTo>
                  <a:pt x="199244" y="143712"/>
                </a:lnTo>
                <a:lnTo>
                  <a:pt x="199244" y="135452"/>
                </a:lnTo>
                <a:close/>
                <a:moveTo>
                  <a:pt x="216377" y="135452"/>
                </a:moveTo>
                <a:lnTo>
                  <a:pt x="216377" y="143712"/>
                </a:lnTo>
                <a:lnTo>
                  <a:pt x="207950" y="143712"/>
                </a:lnTo>
                <a:lnTo>
                  <a:pt x="207950" y="135452"/>
                </a:lnTo>
                <a:close/>
                <a:moveTo>
                  <a:pt x="225028" y="135452"/>
                </a:moveTo>
                <a:lnTo>
                  <a:pt x="225028" y="143712"/>
                </a:lnTo>
                <a:lnTo>
                  <a:pt x="216601" y="143712"/>
                </a:lnTo>
                <a:lnTo>
                  <a:pt x="216601" y="135452"/>
                </a:lnTo>
                <a:close/>
                <a:moveTo>
                  <a:pt x="233679" y="135452"/>
                </a:moveTo>
                <a:lnTo>
                  <a:pt x="233679" y="143712"/>
                </a:lnTo>
                <a:lnTo>
                  <a:pt x="225251" y="143712"/>
                </a:lnTo>
                <a:lnTo>
                  <a:pt x="225251" y="135452"/>
                </a:lnTo>
                <a:close/>
                <a:moveTo>
                  <a:pt x="242329" y="135452"/>
                </a:moveTo>
                <a:lnTo>
                  <a:pt x="242329" y="143712"/>
                </a:lnTo>
                <a:lnTo>
                  <a:pt x="233902" y="143712"/>
                </a:lnTo>
                <a:lnTo>
                  <a:pt x="233902" y="135452"/>
                </a:lnTo>
                <a:close/>
                <a:moveTo>
                  <a:pt x="250980" y="135452"/>
                </a:moveTo>
                <a:lnTo>
                  <a:pt x="250980" y="143712"/>
                </a:lnTo>
                <a:lnTo>
                  <a:pt x="242553" y="143712"/>
                </a:lnTo>
                <a:lnTo>
                  <a:pt x="242553" y="135452"/>
                </a:lnTo>
                <a:close/>
                <a:moveTo>
                  <a:pt x="259686" y="135452"/>
                </a:moveTo>
                <a:lnTo>
                  <a:pt x="259686" y="143712"/>
                </a:lnTo>
                <a:lnTo>
                  <a:pt x="251203" y="143712"/>
                </a:lnTo>
                <a:lnTo>
                  <a:pt x="251203" y="135452"/>
                </a:lnTo>
                <a:close/>
                <a:moveTo>
                  <a:pt x="268337" y="135452"/>
                </a:moveTo>
                <a:lnTo>
                  <a:pt x="268337" y="143712"/>
                </a:lnTo>
                <a:lnTo>
                  <a:pt x="259910" y="143712"/>
                </a:lnTo>
                <a:lnTo>
                  <a:pt x="259910" y="135452"/>
                </a:lnTo>
                <a:close/>
                <a:moveTo>
                  <a:pt x="276988" y="135452"/>
                </a:moveTo>
                <a:lnTo>
                  <a:pt x="276988" y="143712"/>
                </a:lnTo>
                <a:lnTo>
                  <a:pt x="268560" y="143712"/>
                </a:lnTo>
                <a:lnTo>
                  <a:pt x="268560" y="135452"/>
                </a:lnTo>
                <a:close/>
                <a:moveTo>
                  <a:pt x="17190" y="143935"/>
                </a:moveTo>
                <a:lnTo>
                  <a:pt x="17190" y="152139"/>
                </a:lnTo>
                <a:lnTo>
                  <a:pt x="8762" y="152139"/>
                </a:lnTo>
                <a:lnTo>
                  <a:pt x="8762" y="143935"/>
                </a:lnTo>
                <a:close/>
                <a:moveTo>
                  <a:pt x="25840" y="143935"/>
                </a:moveTo>
                <a:lnTo>
                  <a:pt x="25840" y="152139"/>
                </a:lnTo>
                <a:lnTo>
                  <a:pt x="17413" y="152139"/>
                </a:lnTo>
                <a:lnTo>
                  <a:pt x="17413" y="143935"/>
                </a:lnTo>
                <a:close/>
                <a:moveTo>
                  <a:pt x="34547" y="143935"/>
                </a:moveTo>
                <a:lnTo>
                  <a:pt x="34547" y="152139"/>
                </a:lnTo>
                <a:lnTo>
                  <a:pt x="26064" y="152139"/>
                </a:lnTo>
                <a:lnTo>
                  <a:pt x="26064" y="143935"/>
                </a:lnTo>
                <a:close/>
                <a:moveTo>
                  <a:pt x="43197" y="143935"/>
                </a:moveTo>
                <a:lnTo>
                  <a:pt x="43197" y="152139"/>
                </a:lnTo>
                <a:lnTo>
                  <a:pt x="34770" y="152139"/>
                </a:lnTo>
                <a:lnTo>
                  <a:pt x="34770" y="143935"/>
                </a:lnTo>
                <a:close/>
                <a:moveTo>
                  <a:pt x="51848" y="143935"/>
                </a:moveTo>
                <a:lnTo>
                  <a:pt x="51848" y="152139"/>
                </a:lnTo>
                <a:lnTo>
                  <a:pt x="43421" y="152139"/>
                </a:lnTo>
                <a:lnTo>
                  <a:pt x="43421" y="143935"/>
                </a:lnTo>
                <a:close/>
                <a:moveTo>
                  <a:pt x="60499" y="143935"/>
                </a:moveTo>
                <a:lnTo>
                  <a:pt x="60499" y="152139"/>
                </a:lnTo>
                <a:lnTo>
                  <a:pt x="52071" y="152139"/>
                </a:lnTo>
                <a:lnTo>
                  <a:pt x="52071" y="143935"/>
                </a:lnTo>
                <a:close/>
                <a:moveTo>
                  <a:pt x="69149" y="143935"/>
                </a:moveTo>
                <a:lnTo>
                  <a:pt x="69149" y="152139"/>
                </a:lnTo>
                <a:lnTo>
                  <a:pt x="60722" y="152139"/>
                </a:lnTo>
                <a:lnTo>
                  <a:pt x="60722" y="143935"/>
                </a:lnTo>
                <a:close/>
                <a:moveTo>
                  <a:pt x="77800" y="143935"/>
                </a:moveTo>
                <a:lnTo>
                  <a:pt x="77800" y="152139"/>
                </a:lnTo>
                <a:lnTo>
                  <a:pt x="69373" y="152139"/>
                </a:lnTo>
                <a:lnTo>
                  <a:pt x="69373" y="143935"/>
                </a:lnTo>
                <a:close/>
                <a:moveTo>
                  <a:pt x="86506" y="143935"/>
                </a:moveTo>
                <a:lnTo>
                  <a:pt x="86506" y="152139"/>
                </a:lnTo>
                <a:lnTo>
                  <a:pt x="78023" y="152139"/>
                </a:lnTo>
                <a:lnTo>
                  <a:pt x="78023" y="143935"/>
                </a:lnTo>
                <a:close/>
                <a:moveTo>
                  <a:pt x="95157" y="143935"/>
                </a:moveTo>
                <a:lnTo>
                  <a:pt x="95157" y="152139"/>
                </a:lnTo>
                <a:lnTo>
                  <a:pt x="86730" y="152139"/>
                </a:lnTo>
                <a:lnTo>
                  <a:pt x="86730" y="143935"/>
                </a:lnTo>
                <a:close/>
                <a:moveTo>
                  <a:pt x="103808" y="143935"/>
                </a:moveTo>
                <a:lnTo>
                  <a:pt x="103808" y="152139"/>
                </a:lnTo>
                <a:lnTo>
                  <a:pt x="95380" y="152139"/>
                </a:lnTo>
                <a:lnTo>
                  <a:pt x="95380" y="143935"/>
                </a:lnTo>
                <a:close/>
                <a:moveTo>
                  <a:pt x="112458" y="143935"/>
                </a:moveTo>
                <a:lnTo>
                  <a:pt x="112458" y="152139"/>
                </a:lnTo>
                <a:lnTo>
                  <a:pt x="104031" y="152139"/>
                </a:lnTo>
                <a:lnTo>
                  <a:pt x="104031" y="143935"/>
                </a:lnTo>
                <a:close/>
                <a:moveTo>
                  <a:pt x="121109" y="143935"/>
                </a:moveTo>
                <a:lnTo>
                  <a:pt x="121109" y="152139"/>
                </a:lnTo>
                <a:lnTo>
                  <a:pt x="112681" y="152139"/>
                </a:lnTo>
                <a:lnTo>
                  <a:pt x="112681" y="143935"/>
                </a:lnTo>
                <a:close/>
                <a:moveTo>
                  <a:pt x="129760" y="143935"/>
                </a:moveTo>
                <a:lnTo>
                  <a:pt x="129760" y="152139"/>
                </a:lnTo>
                <a:lnTo>
                  <a:pt x="121332" y="152139"/>
                </a:lnTo>
                <a:lnTo>
                  <a:pt x="121332" y="143935"/>
                </a:lnTo>
                <a:close/>
                <a:moveTo>
                  <a:pt x="138410" y="143935"/>
                </a:moveTo>
                <a:lnTo>
                  <a:pt x="138410" y="152139"/>
                </a:lnTo>
                <a:lnTo>
                  <a:pt x="129983" y="152139"/>
                </a:lnTo>
                <a:lnTo>
                  <a:pt x="129983" y="143935"/>
                </a:lnTo>
                <a:close/>
                <a:moveTo>
                  <a:pt x="147117" y="143935"/>
                </a:moveTo>
                <a:lnTo>
                  <a:pt x="147117" y="152139"/>
                </a:lnTo>
                <a:lnTo>
                  <a:pt x="138633" y="152139"/>
                </a:lnTo>
                <a:lnTo>
                  <a:pt x="138633" y="143935"/>
                </a:lnTo>
                <a:close/>
                <a:moveTo>
                  <a:pt x="155767" y="143935"/>
                </a:moveTo>
                <a:lnTo>
                  <a:pt x="155767" y="152139"/>
                </a:lnTo>
                <a:lnTo>
                  <a:pt x="147340" y="152139"/>
                </a:lnTo>
                <a:lnTo>
                  <a:pt x="147340" y="143935"/>
                </a:lnTo>
                <a:close/>
                <a:moveTo>
                  <a:pt x="164418" y="143935"/>
                </a:moveTo>
                <a:lnTo>
                  <a:pt x="164418" y="152139"/>
                </a:lnTo>
                <a:lnTo>
                  <a:pt x="155990" y="152139"/>
                </a:lnTo>
                <a:lnTo>
                  <a:pt x="155990" y="143935"/>
                </a:lnTo>
                <a:close/>
                <a:moveTo>
                  <a:pt x="173069" y="143935"/>
                </a:moveTo>
                <a:lnTo>
                  <a:pt x="173069" y="152139"/>
                </a:lnTo>
                <a:lnTo>
                  <a:pt x="164641" y="152139"/>
                </a:lnTo>
                <a:lnTo>
                  <a:pt x="164641" y="143935"/>
                </a:lnTo>
                <a:close/>
                <a:moveTo>
                  <a:pt x="181719" y="143935"/>
                </a:moveTo>
                <a:lnTo>
                  <a:pt x="181719" y="152139"/>
                </a:lnTo>
                <a:lnTo>
                  <a:pt x="173292" y="152139"/>
                </a:lnTo>
                <a:lnTo>
                  <a:pt x="173292" y="143935"/>
                </a:lnTo>
                <a:close/>
                <a:moveTo>
                  <a:pt x="190370" y="143935"/>
                </a:moveTo>
                <a:lnTo>
                  <a:pt x="190370" y="152139"/>
                </a:lnTo>
                <a:lnTo>
                  <a:pt x="181942" y="152139"/>
                </a:lnTo>
                <a:lnTo>
                  <a:pt x="181942" y="143935"/>
                </a:lnTo>
                <a:close/>
                <a:moveTo>
                  <a:pt x="199020" y="143935"/>
                </a:moveTo>
                <a:lnTo>
                  <a:pt x="199020" y="152139"/>
                </a:lnTo>
                <a:lnTo>
                  <a:pt x="190593" y="152139"/>
                </a:lnTo>
                <a:lnTo>
                  <a:pt x="190593" y="143935"/>
                </a:lnTo>
                <a:close/>
                <a:moveTo>
                  <a:pt x="207727" y="143935"/>
                </a:moveTo>
                <a:lnTo>
                  <a:pt x="207727" y="152139"/>
                </a:lnTo>
                <a:lnTo>
                  <a:pt x="199244" y="152139"/>
                </a:lnTo>
                <a:lnTo>
                  <a:pt x="199244" y="143935"/>
                </a:lnTo>
                <a:close/>
                <a:moveTo>
                  <a:pt x="216377" y="143935"/>
                </a:moveTo>
                <a:lnTo>
                  <a:pt x="216377" y="152139"/>
                </a:lnTo>
                <a:lnTo>
                  <a:pt x="207950" y="152139"/>
                </a:lnTo>
                <a:lnTo>
                  <a:pt x="207950" y="143935"/>
                </a:lnTo>
                <a:close/>
                <a:moveTo>
                  <a:pt x="225028" y="143935"/>
                </a:moveTo>
                <a:lnTo>
                  <a:pt x="225028" y="152139"/>
                </a:lnTo>
                <a:lnTo>
                  <a:pt x="216601" y="152139"/>
                </a:lnTo>
                <a:lnTo>
                  <a:pt x="216601" y="143935"/>
                </a:lnTo>
                <a:close/>
                <a:moveTo>
                  <a:pt x="233679" y="143935"/>
                </a:moveTo>
                <a:lnTo>
                  <a:pt x="233679" y="152139"/>
                </a:lnTo>
                <a:lnTo>
                  <a:pt x="225251" y="152139"/>
                </a:lnTo>
                <a:lnTo>
                  <a:pt x="225251" y="143935"/>
                </a:lnTo>
                <a:close/>
                <a:moveTo>
                  <a:pt x="242329" y="143935"/>
                </a:moveTo>
                <a:lnTo>
                  <a:pt x="242329" y="152139"/>
                </a:lnTo>
                <a:lnTo>
                  <a:pt x="233902" y="152139"/>
                </a:lnTo>
                <a:lnTo>
                  <a:pt x="233902" y="143935"/>
                </a:lnTo>
                <a:close/>
                <a:moveTo>
                  <a:pt x="250980" y="143935"/>
                </a:moveTo>
                <a:lnTo>
                  <a:pt x="250980" y="152139"/>
                </a:lnTo>
                <a:lnTo>
                  <a:pt x="242553" y="152139"/>
                </a:lnTo>
                <a:lnTo>
                  <a:pt x="242553" y="143935"/>
                </a:lnTo>
                <a:close/>
                <a:moveTo>
                  <a:pt x="259686" y="143935"/>
                </a:moveTo>
                <a:lnTo>
                  <a:pt x="259686" y="152139"/>
                </a:lnTo>
                <a:lnTo>
                  <a:pt x="251203" y="152139"/>
                </a:lnTo>
                <a:lnTo>
                  <a:pt x="251203" y="143935"/>
                </a:lnTo>
                <a:close/>
                <a:moveTo>
                  <a:pt x="268337" y="143935"/>
                </a:moveTo>
                <a:lnTo>
                  <a:pt x="268337" y="152139"/>
                </a:lnTo>
                <a:lnTo>
                  <a:pt x="259910" y="152139"/>
                </a:lnTo>
                <a:lnTo>
                  <a:pt x="259910" y="143935"/>
                </a:lnTo>
                <a:close/>
                <a:moveTo>
                  <a:pt x="276988" y="143935"/>
                </a:moveTo>
                <a:lnTo>
                  <a:pt x="276988" y="152139"/>
                </a:lnTo>
                <a:lnTo>
                  <a:pt x="268560" y="152139"/>
                </a:lnTo>
                <a:lnTo>
                  <a:pt x="268560" y="143935"/>
                </a:lnTo>
                <a:close/>
                <a:moveTo>
                  <a:pt x="8539" y="0"/>
                </a:moveTo>
                <a:lnTo>
                  <a:pt x="8539" y="8372"/>
                </a:lnTo>
                <a:lnTo>
                  <a:pt x="0" y="8372"/>
                </a:lnTo>
                <a:lnTo>
                  <a:pt x="0" y="8595"/>
                </a:lnTo>
                <a:lnTo>
                  <a:pt x="8539" y="8595"/>
                </a:lnTo>
                <a:lnTo>
                  <a:pt x="8539" y="16799"/>
                </a:lnTo>
                <a:lnTo>
                  <a:pt x="0" y="16799"/>
                </a:lnTo>
                <a:lnTo>
                  <a:pt x="0" y="17022"/>
                </a:lnTo>
                <a:lnTo>
                  <a:pt x="8539" y="17022"/>
                </a:lnTo>
                <a:lnTo>
                  <a:pt x="8539" y="25282"/>
                </a:lnTo>
                <a:lnTo>
                  <a:pt x="0" y="25282"/>
                </a:lnTo>
                <a:lnTo>
                  <a:pt x="0" y="25505"/>
                </a:lnTo>
                <a:lnTo>
                  <a:pt x="8539" y="25505"/>
                </a:lnTo>
                <a:lnTo>
                  <a:pt x="8539" y="33709"/>
                </a:lnTo>
                <a:lnTo>
                  <a:pt x="0" y="33709"/>
                </a:lnTo>
                <a:lnTo>
                  <a:pt x="0" y="33933"/>
                </a:lnTo>
                <a:lnTo>
                  <a:pt x="8539" y="33933"/>
                </a:lnTo>
                <a:lnTo>
                  <a:pt x="8539" y="42193"/>
                </a:lnTo>
                <a:lnTo>
                  <a:pt x="0" y="42193"/>
                </a:lnTo>
                <a:lnTo>
                  <a:pt x="0" y="42416"/>
                </a:lnTo>
                <a:lnTo>
                  <a:pt x="8539" y="42416"/>
                </a:lnTo>
                <a:lnTo>
                  <a:pt x="8539" y="50620"/>
                </a:lnTo>
                <a:lnTo>
                  <a:pt x="0" y="50620"/>
                </a:lnTo>
                <a:lnTo>
                  <a:pt x="0" y="50843"/>
                </a:lnTo>
                <a:lnTo>
                  <a:pt x="8539" y="50843"/>
                </a:lnTo>
                <a:lnTo>
                  <a:pt x="8539" y="59103"/>
                </a:lnTo>
                <a:lnTo>
                  <a:pt x="0" y="59103"/>
                </a:lnTo>
                <a:lnTo>
                  <a:pt x="0" y="59326"/>
                </a:lnTo>
                <a:lnTo>
                  <a:pt x="8539" y="59326"/>
                </a:lnTo>
                <a:lnTo>
                  <a:pt x="8539" y="67586"/>
                </a:lnTo>
                <a:lnTo>
                  <a:pt x="0" y="67586"/>
                </a:lnTo>
                <a:lnTo>
                  <a:pt x="0" y="67810"/>
                </a:lnTo>
                <a:lnTo>
                  <a:pt x="8539" y="67810"/>
                </a:lnTo>
                <a:lnTo>
                  <a:pt x="8539" y="76014"/>
                </a:lnTo>
                <a:lnTo>
                  <a:pt x="0" y="76014"/>
                </a:lnTo>
                <a:lnTo>
                  <a:pt x="0" y="76237"/>
                </a:lnTo>
                <a:lnTo>
                  <a:pt x="8539" y="76237"/>
                </a:lnTo>
                <a:lnTo>
                  <a:pt x="8539" y="84497"/>
                </a:lnTo>
                <a:lnTo>
                  <a:pt x="0" y="84497"/>
                </a:lnTo>
                <a:lnTo>
                  <a:pt x="0" y="84720"/>
                </a:lnTo>
                <a:lnTo>
                  <a:pt x="8539" y="84720"/>
                </a:lnTo>
                <a:lnTo>
                  <a:pt x="8539" y="92924"/>
                </a:lnTo>
                <a:lnTo>
                  <a:pt x="0" y="92924"/>
                </a:lnTo>
                <a:lnTo>
                  <a:pt x="0" y="93148"/>
                </a:lnTo>
                <a:lnTo>
                  <a:pt x="8539" y="93148"/>
                </a:lnTo>
                <a:lnTo>
                  <a:pt x="8539" y="101408"/>
                </a:lnTo>
                <a:lnTo>
                  <a:pt x="0" y="101408"/>
                </a:lnTo>
                <a:lnTo>
                  <a:pt x="0" y="101631"/>
                </a:lnTo>
                <a:lnTo>
                  <a:pt x="8539" y="101631"/>
                </a:lnTo>
                <a:lnTo>
                  <a:pt x="8539" y="109891"/>
                </a:lnTo>
                <a:lnTo>
                  <a:pt x="0" y="109891"/>
                </a:lnTo>
                <a:lnTo>
                  <a:pt x="0" y="110114"/>
                </a:lnTo>
                <a:lnTo>
                  <a:pt x="8539" y="110114"/>
                </a:lnTo>
                <a:lnTo>
                  <a:pt x="8539" y="118318"/>
                </a:lnTo>
                <a:lnTo>
                  <a:pt x="0" y="118318"/>
                </a:lnTo>
                <a:lnTo>
                  <a:pt x="0" y="118541"/>
                </a:lnTo>
                <a:lnTo>
                  <a:pt x="8539" y="118541"/>
                </a:lnTo>
                <a:lnTo>
                  <a:pt x="8539" y="126801"/>
                </a:lnTo>
                <a:lnTo>
                  <a:pt x="0" y="126801"/>
                </a:lnTo>
                <a:lnTo>
                  <a:pt x="0" y="127025"/>
                </a:lnTo>
                <a:lnTo>
                  <a:pt x="8539" y="127025"/>
                </a:lnTo>
                <a:lnTo>
                  <a:pt x="8539" y="135229"/>
                </a:lnTo>
                <a:lnTo>
                  <a:pt x="0" y="135229"/>
                </a:lnTo>
                <a:lnTo>
                  <a:pt x="0" y="135452"/>
                </a:lnTo>
                <a:lnTo>
                  <a:pt x="8539" y="135452"/>
                </a:lnTo>
                <a:lnTo>
                  <a:pt x="8539" y="143712"/>
                </a:lnTo>
                <a:lnTo>
                  <a:pt x="0" y="143712"/>
                </a:lnTo>
                <a:lnTo>
                  <a:pt x="0" y="143935"/>
                </a:lnTo>
                <a:lnTo>
                  <a:pt x="8539" y="143935"/>
                </a:lnTo>
                <a:lnTo>
                  <a:pt x="8539" y="152139"/>
                </a:lnTo>
                <a:lnTo>
                  <a:pt x="0" y="152139"/>
                </a:lnTo>
                <a:lnTo>
                  <a:pt x="0" y="152362"/>
                </a:lnTo>
                <a:lnTo>
                  <a:pt x="8539" y="152362"/>
                </a:lnTo>
                <a:lnTo>
                  <a:pt x="8539" y="160734"/>
                </a:lnTo>
                <a:lnTo>
                  <a:pt x="8762" y="160734"/>
                </a:lnTo>
                <a:lnTo>
                  <a:pt x="8762" y="152362"/>
                </a:lnTo>
                <a:lnTo>
                  <a:pt x="17190" y="152362"/>
                </a:lnTo>
                <a:lnTo>
                  <a:pt x="17190" y="160734"/>
                </a:lnTo>
                <a:lnTo>
                  <a:pt x="17413" y="160734"/>
                </a:lnTo>
                <a:lnTo>
                  <a:pt x="17413" y="152362"/>
                </a:lnTo>
                <a:lnTo>
                  <a:pt x="25840" y="152362"/>
                </a:lnTo>
                <a:lnTo>
                  <a:pt x="25840" y="160734"/>
                </a:lnTo>
                <a:lnTo>
                  <a:pt x="26064" y="160734"/>
                </a:lnTo>
                <a:lnTo>
                  <a:pt x="26064" y="152362"/>
                </a:lnTo>
                <a:lnTo>
                  <a:pt x="34547" y="152362"/>
                </a:lnTo>
                <a:lnTo>
                  <a:pt x="34547" y="160734"/>
                </a:lnTo>
                <a:lnTo>
                  <a:pt x="34770" y="160734"/>
                </a:lnTo>
                <a:lnTo>
                  <a:pt x="34770" y="152362"/>
                </a:lnTo>
                <a:lnTo>
                  <a:pt x="43197" y="152362"/>
                </a:lnTo>
                <a:lnTo>
                  <a:pt x="43197" y="160734"/>
                </a:lnTo>
                <a:lnTo>
                  <a:pt x="43421" y="160734"/>
                </a:lnTo>
                <a:lnTo>
                  <a:pt x="43421" y="152362"/>
                </a:lnTo>
                <a:lnTo>
                  <a:pt x="51848" y="152362"/>
                </a:lnTo>
                <a:lnTo>
                  <a:pt x="51848" y="160734"/>
                </a:lnTo>
                <a:lnTo>
                  <a:pt x="52071" y="160734"/>
                </a:lnTo>
                <a:lnTo>
                  <a:pt x="52071" y="152362"/>
                </a:lnTo>
                <a:lnTo>
                  <a:pt x="60499" y="152362"/>
                </a:lnTo>
                <a:lnTo>
                  <a:pt x="60499" y="160734"/>
                </a:lnTo>
                <a:lnTo>
                  <a:pt x="60722" y="160734"/>
                </a:lnTo>
                <a:lnTo>
                  <a:pt x="60722" y="152362"/>
                </a:lnTo>
                <a:lnTo>
                  <a:pt x="69149" y="152362"/>
                </a:lnTo>
                <a:lnTo>
                  <a:pt x="69149" y="160734"/>
                </a:lnTo>
                <a:lnTo>
                  <a:pt x="69373" y="160734"/>
                </a:lnTo>
                <a:lnTo>
                  <a:pt x="69373" y="152362"/>
                </a:lnTo>
                <a:lnTo>
                  <a:pt x="77800" y="152362"/>
                </a:lnTo>
                <a:lnTo>
                  <a:pt x="77800" y="160734"/>
                </a:lnTo>
                <a:lnTo>
                  <a:pt x="78023" y="160734"/>
                </a:lnTo>
                <a:lnTo>
                  <a:pt x="78023" y="152362"/>
                </a:lnTo>
                <a:lnTo>
                  <a:pt x="86506" y="152362"/>
                </a:lnTo>
                <a:lnTo>
                  <a:pt x="86506" y="160734"/>
                </a:lnTo>
                <a:lnTo>
                  <a:pt x="86730" y="160734"/>
                </a:lnTo>
                <a:lnTo>
                  <a:pt x="86730" y="152362"/>
                </a:lnTo>
                <a:lnTo>
                  <a:pt x="95157" y="152362"/>
                </a:lnTo>
                <a:lnTo>
                  <a:pt x="95157" y="160734"/>
                </a:lnTo>
                <a:lnTo>
                  <a:pt x="95380" y="160734"/>
                </a:lnTo>
                <a:lnTo>
                  <a:pt x="95380" y="152362"/>
                </a:lnTo>
                <a:lnTo>
                  <a:pt x="103808" y="152362"/>
                </a:lnTo>
                <a:lnTo>
                  <a:pt x="103808" y="160734"/>
                </a:lnTo>
                <a:lnTo>
                  <a:pt x="104031" y="160734"/>
                </a:lnTo>
                <a:lnTo>
                  <a:pt x="104031" y="152362"/>
                </a:lnTo>
                <a:lnTo>
                  <a:pt x="112458" y="152362"/>
                </a:lnTo>
                <a:lnTo>
                  <a:pt x="112458" y="160734"/>
                </a:lnTo>
                <a:lnTo>
                  <a:pt x="112681" y="160734"/>
                </a:lnTo>
                <a:lnTo>
                  <a:pt x="112681" y="152362"/>
                </a:lnTo>
                <a:lnTo>
                  <a:pt x="121109" y="152362"/>
                </a:lnTo>
                <a:lnTo>
                  <a:pt x="121109" y="160734"/>
                </a:lnTo>
                <a:lnTo>
                  <a:pt x="121332" y="160734"/>
                </a:lnTo>
                <a:lnTo>
                  <a:pt x="121332" y="152362"/>
                </a:lnTo>
                <a:lnTo>
                  <a:pt x="129760" y="152362"/>
                </a:lnTo>
                <a:lnTo>
                  <a:pt x="129760" y="160734"/>
                </a:lnTo>
                <a:lnTo>
                  <a:pt x="129983" y="160734"/>
                </a:lnTo>
                <a:lnTo>
                  <a:pt x="129983" y="152362"/>
                </a:lnTo>
                <a:lnTo>
                  <a:pt x="138410" y="152362"/>
                </a:lnTo>
                <a:lnTo>
                  <a:pt x="138410" y="160734"/>
                </a:lnTo>
                <a:lnTo>
                  <a:pt x="138633" y="160734"/>
                </a:lnTo>
                <a:lnTo>
                  <a:pt x="138633" y="152362"/>
                </a:lnTo>
                <a:lnTo>
                  <a:pt x="147117" y="152362"/>
                </a:lnTo>
                <a:lnTo>
                  <a:pt x="147117" y="160734"/>
                </a:lnTo>
                <a:lnTo>
                  <a:pt x="147340" y="160734"/>
                </a:lnTo>
                <a:lnTo>
                  <a:pt x="147340" y="152362"/>
                </a:lnTo>
                <a:lnTo>
                  <a:pt x="155767" y="152362"/>
                </a:lnTo>
                <a:lnTo>
                  <a:pt x="155767" y="160734"/>
                </a:lnTo>
                <a:lnTo>
                  <a:pt x="155990" y="160734"/>
                </a:lnTo>
                <a:lnTo>
                  <a:pt x="155990" y="152362"/>
                </a:lnTo>
                <a:lnTo>
                  <a:pt x="164418" y="152362"/>
                </a:lnTo>
                <a:lnTo>
                  <a:pt x="164418" y="160734"/>
                </a:lnTo>
                <a:lnTo>
                  <a:pt x="164641" y="160734"/>
                </a:lnTo>
                <a:lnTo>
                  <a:pt x="164641" y="152362"/>
                </a:lnTo>
                <a:lnTo>
                  <a:pt x="173069" y="152362"/>
                </a:lnTo>
                <a:lnTo>
                  <a:pt x="173069" y="160734"/>
                </a:lnTo>
                <a:lnTo>
                  <a:pt x="173292" y="160734"/>
                </a:lnTo>
                <a:lnTo>
                  <a:pt x="173292" y="152362"/>
                </a:lnTo>
                <a:lnTo>
                  <a:pt x="181719" y="152362"/>
                </a:lnTo>
                <a:lnTo>
                  <a:pt x="181719" y="160734"/>
                </a:lnTo>
                <a:lnTo>
                  <a:pt x="181942" y="160734"/>
                </a:lnTo>
                <a:lnTo>
                  <a:pt x="181942" y="152362"/>
                </a:lnTo>
                <a:lnTo>
                  <a:pt x="190370" y="152362"/>
                </a:lnTo>
                <a:lnTo>
                  <a:pt x="190370" y="160734"/>
                </a:lnTo>
                <a:lnTo>
                  <a:pt x="190593" y="160734"/>
                </a:lnTo>
                <a:lnTo>
                  <a:pt x="190593" y="152362"/>
                </a:lnTo>
                <a:lnTo>
                  <a:pt x="199020" y="152362"/>
                </a:lnTo>
                <a:lnTo>
                  <a:pt x="199020" y="160734"/>
                </a:lnTo>
                <a:lnTo>
                  <a:pt x="199244" y="160734"/>
                </a:lnTo>
                <a:lnTo>
                  <a:pt x="199244" y="152362"/>
                </a:lnTo>
                <a:lnTo>
                  <a:pt x="207727" y="152362"/>
                </a:lnTo>
                <a:lnTo>
                  <a:pt x="207727" y="160734"/>
                </a:lnTo>
                <a:lnTo>
                  <a:pt x="207950" y="160734"/>
                </a:lnTo>
                <a:lnTo>
                  <a:pt x="207950" y="152362"/>
                </a:lnTo>
                <a:lnTo>
                  <a:pt x="216377" y="152362"/>
                </a:lnTo>
                <a:lnTo>
                  <a:pt x="216377" y="160734"/>
                </a:lnTo>
                <a:lnTo>
                  <a:pt x="216601" y="160734"/>
                </a:lnTo>
                <a:lnTo>
                  <a:pt x="216601" y="152362"/>
                </a:lnTo>
                <a:lnTo>
                  <a:pt x="225028" y="152362"/>
                </a:lnTo>
                <a:lnTo>
                  <a:pt x="225028" y="160734"/>
                </a:lnTo>
                <a:lnTo>
                  <a:pt x="225251" y="160734"/>
                </a:lnTo>
                <a:lnTo>
                  <a:pt x="225251" y="152362"/>
                </a:lnTo>
                <a:lnTo>
                  <a:pt x="233679" y="152362"/>
                </a:lnTo>
                <a:lnTo>
                  <a:pt x="233679" y="160734"/>
                </a:lnTo>
                <a:lnTo>
                  <a:pt x="233902" y="160734"/>
                </a:lnTo>
                <a:lnTo>
                  <a:pt x="233902" y="152362"/>
                </a:lnTo>
                <a:lnTo>
                  <a:pt x="242329" y="152362"/>
                </a:lnTo>
                <a:lnTo>
                  <a:pt x="242329" y="160734"/>
                </a:lnTo>
                <a:lnTo>
                  <a:pt x="242553" y="160734"/>
                </a:lnTo>
                <a:lnTo>
                  <a:pt x="242553" y="152362"/>
                </a:lnTo>
                <a:lnTo>
                  <a:pt x="250980" y="152362"/>
                </a:lnTo>
                <a:lnTo>
                  <a:pt x="250980" y="160734"/>
                </a:lnTo>
                <a:lnTo>
                  <a:pt x="251203" y="160734"/>
                </a:lnTo>
                <a:lnTo>
                  <a:pt x="251203" y="152362"/>
                </a:lnTo>
                <a:lnTo>
                  <a:pt x="259686" y="152362"/>
                </a:lnTo>
                <a:lnTo>
                  <a:pt x="259686" y="160734"/>
                </a:lnTo>
                <a:lnTo>
                  <a:pt x="259910" y="160734"/>
                </a:lnTo>
                <a:lnTo>
                  <a:pt x="259910" y="152362"/>
                </a:lnTo>
                <a:lnTo>
                  <a:pt x="268337" y="152362"/>
                </a:lnTo>
                <a:lnTo>
                  <a:pt x="268337" y="160734"/>
                </a:lnTo>
                <a:lnTo>
                  <a:pt x="268560" y="160734"/>
                </a:lnTo>
                <a:lnTo>
                  <a:pt x="268560" y="152362"/>
                </a:lnTo>
                <a:lnTo>
                  <a:pt x="276988" y="152362"/>
                </a:lnTo>
                <a:lnTo>
                  <a:pt x="276988" y="160734"/>
                </a:lnTo>
                <a:lnTo>
                  <a:pt x="277211" y="160734"/>
                </a:lnTo>
                <a:lnTo>
                  <a:pt x="277211" y="152362"/>
                </a:lnTo>
                <a:lnTo>
                  <a:pt x="285750" y="152362"/>
                </a:lnTo>
                <a:lnTo>
                  <a:pt x="285750" y="152139"/>
                </a:lnTo>
                <a:lnTo>
                  <a:pt x="277211" y="152139"/>
                </a:lnTo>
                <a:lnTo>
                  <a:pt x="277211" y="143935"/>
                </a:lnTo>
                <a:lnTo>
                  <a:pt x="285750" y="143935"/>
                </a:lnTo>
                <a:lnTo>
                  <a:pt x="285750" y="143712"/>
                </a:lnTo>
                <a:lnTo>
                  <a:pt x="277211" y="143712"/>
                </a:lnTo>
                <a:lnTo>
                  <a:pt x="277211" y="135452"/>
                </a:lnTo>
                <a:lnTo>
                  <a:pt x="285750" y="135452"/>
                </a:lnTo>
                <a:lnTo>
                  <a:pt x="285750" y="135229"/>
                </a:lnTo>
                <a:lnTo>
                  <a:pt x="277211" y="135229"/>
                </a:lnTo>
                <a:lnTo>
                  <a:pt x="277211" y="127025"/>
                </a:lnTo>
                <a:lnTo>
                  <a:pt x="285750" y="127025"/>
                </a:lnTo>
                <a:lnTo>
                  <a:pt x="285750" y="126801"/>
                </a:lnTo>
                <a:lnTo>
                  <a:pt x="277211" y="126801"/>
                </a:lnTo>
                <a:lnTo>
                  <a:pt x="277211" y="118541"/>
                </a:lnTo>
                <a:lnTo>
                  <a:pt x="285750" y="118541"/>
                </a:lnTo>
                <a:lnTo>
                  <a:pt x="285750" y="118318"/>
                </a:lnTo>
                <a:lnTo>
                  <a:pt x="277211" y="118318"/>
                </a:lnTo>
                <a:lnTo>
                  <a:pt x="277211" y="110114"/>
                </a:lnTo>
                <a:lnTo>
                  <a:pt x="285750" y="110114"/>
                </a:lnTo>
                <a:lnTo>
                  <a:pt x="285750" y="109891"/>
                </a:lnTo>
                <a:lnTo>
                  <a:pt x="277211" y="109891"/>
                </a:lnTo>
                <a:lnTo>
                  <a:pt x="277211" y="101631"/>
                </a:lnTo>
                <a:lnTo>
                  <a:pt x="285750" y="101631"/>
                </a:lnTo>
                <a:lnTo>
                  <a:pt x="285750" y="101408"/>
                </a:lnTo>
                <a:lnTo>
                  <a:pt x="277211" y="101408"/>
                </a:lnTo>
                <a:lnTo>
                  <a:pt x="277211" y="93148"/>
                </a:lnTo>
                <a:lnTo>
                  <a:pt x="285750" y="93148"/>
                </a:lnTo>
                <a:lnTo>
                  <a:pt x="285750" y="92924"/>
                </a:lnTo>
                <a:lnTo>
                  <a:pt x="277211" y="92924"/>
                </a:lnTo>
                <a:lnTo>
                  <a:pt x="277211" y="84720"/>
                </a:lnTo>
                <a:lnTo>
                  <a:pt x="285750" y="84720"/>
                </a:lnTo>
                <a:lnTo>
                  <a:pt x="285750" y="84497"/>
                </a:lnTo>
                <a:lnTo>
                  <a:pt x="277211" y="84497"/>
                </a:lnTo>
                <a:lnTo>
                  <a:pt x="277211" y="76237"/>
                </a:lnTo>
                <a:lnTo>
                  <a:pt x="285750" y="76237"/>
                </a:lnTo>
                <a:lnTo>
                  <a:pt x="285750" y="76014"/>
                </a:lnTo>
                <a:lnTo>
                  <a:pt x="277211" y="76014"/>
                </a:lnTo>
                <a:lnTo>
                  <a:pt x="277211" y="67810"/>
                </a:lnTo>
                <a:lnTo>
                  <a:pt x="285750" y="67810"/>
                </a:lnTo>
                <a:lnTo>
                  <a:pt x="285750" y="67586"/>
                </a:lnTo>
                <a:lnTo>
                  <a:pt x="277211" y="67586"/>
                </a:lnTo>
                <a:lnTo>
                  <a:pt x="277211" y="59326"/>
                </a:lnTo>
                <a:lnTo>
                  <a:pt x="285750" y="59326"/>
                </a:lnTo>
                <a:lnTo>
                  <a:pt x="285750" y="59103"/>
                </a:lnTo>
                <a:lnTo>
                  <a:pt x="277211" y="59103"/>
                </a:lnTo>
                <a:lnTo>
                  <a:pt x="277211" y="50843"/>
                </a:lnTo>
                <a:lnTo>
                  <a:pt x="285750" y="50843"/>
                </a:lnTo>
                <a:lnTo>
                  <a:pt x="285750" y="50620"/>
                </a:lnTo>
                <a:lnTo>
                  <a:pt x="277211" y="50620"/>
                </a:lnTo>
                <a:lnTo>
                  <a:pt x="277211" y="42416"/>
                </a:lnTo>
                <a:lnTo>
                  <a:pt x="285750" y="42416"/>
                </a:lnTo>
                <a:lnTo>
                  <a:pt x="285750" y="42193"/>
                </a:lnTo>
                <a:lnTo>
                  <a:pt x="277211" y="42193"/>
                </a:lnTo>
                <a:lnTo>
                  <a:pt x="277211" y="33933"/>
                </a:lnTo>
                <a:lnTo>
                  <a:pt x="285750" y="33933"/>
                </a:lnTo>
                <a:lnTo>
                  <a:pt x="285750" y="33709"/>
                </a:lnTo>
                <a:lnTo>
                  <a:pt x="277211" y="33709"/>
                </a:lnTo>
                <a:lnTo>
                  <a:pt x="277211" y="25505"/>
                </a:lnTo>
                <a:lnTo>
                  <a:pt x="285750" y="25505"/>
                </a:lnTo>
                <a:lnTo>
                  <a:pt x="285750" y="25282"/>
                </a:lnTo>
                <a:lnTo>
                  <a:pt x="277211" y="25282"/>
                </a:lnTo>
                <a:lnTo>
                  <a:pt x="277211" y="17022"/>
                </a:lnTo>
                <a:lnTo>
                  <a:pt x="285750" y="17022"/>
                </a:lnTo>
                <a:lnTo>
                  <a:pt x="285750" y="16799"/>
                </a:lnTo>
                <a:lnTo>
                  <a:pt x="277211" y="16799"/>
                </a:lnTo>
                <a:lnTo>
                  <a:pt x="277211" y="8595"/>
                </a:lnTo>
                <a:lnTo>
                  <a:pt x="285750" y="8595"/>
                </a:lnTo>
                <a:lnTo>
                  <a:pt x="285750" y="8372"/>
                </a:lnTo>
                <a:lnTo>
                  <a:pt x="277211" y="8372"/>
                </a:lnTo>
                <a:lnTo>
                  <a:pt x="277211" y="0"/>
                </a:lnTo>
                <a:lnTo>
                  <a:pt x="276988" y="0"/>
                </a:lnTo>
                <a:lnTo>
                  <a:pt x="276988" y="8372"/>
                </a:lnTo>
                <a:lnTo>
                  <a:pt x="268560" y="8372"/>
                </a:lnTo>
                <a:lnTo>
                  <a:pt x="268560" y="0"/>
                </a:lnTo>
                <a:lnTo>
                  <a:pt x="268337" y="0"/>
                </a:lnTo>
                <a:lnTo>
                  <a:pt x="268337" y="8372"/>
                </a:lnTo>
                <a:lnTo>
                  <a:pt x="259910" y="8372"/>
                </a:lnTo>
                <a:lnTo>
                  <a:pt x="259910" y="0"/>
                </a:lnTo>
                <a:lnTo>
                  <a:pt x="259686" y="0"/>
                </a:lnTo>
                <a:lnTo>
                  <a:pt x="259686" y="8372"/>
                </a:lnTo>
                <a:lnTo>
                  <a:pt x="251203" y="8372"/>
                </a:lnTo>
                <a:lnTo>
                  <a:pt x="251203" y="0"/>
                </a:lnTo>
                <a:lnTo>
                  <a:pt x="250980" y="0"/>
                </a:lnTo>
                <a:lnTo>
                  <a:pt x="250980" y="8372"/>
                </a:lnTo>
                <a:lnTo>
                  <a:pt x="242553" y="8372"/>
                </a:lnTo>
                <a:lnTo>
                  <a:pt x="242553" y="0"/>
                </a:lnTo>
                <a:lnTo>
                  <a:pt x="242329" y="0"/>
                </a:lnTo>
                <a:lnTo>
                  <a:pt x="242329" y="8372"/>
                </a:lnTo>
                <a:lnTo>
                  <a:pt x="233902" y="8372"/>
                </a:lnTo>
                <a:lnTo>
                  <a:pt x="233902" y="0"/>
                </a:lnTo>
                <a:lnTo>
                  <a:pt x="233679" y="0"/>
                </a:lnTo>
                <a:lnTo>
                  <a:pt x="233679" y="8372"/>
                </a:lnTo>
                <a:lnTo>
                  <a:pt x="225251" y="8372"/>
                </a:lnTo>
                <a:lnTo>
                  <a:pt x="225251" y="0"/>
                </a:lnTo>
                <a:lnTo>
                  <a:pt x="225028" y="0"/>
                </a:lnTo>
                <a:lnTo>
                  <a:pt x="225028" y="8372"/>
                </a:lnTo>
                <a:lnTo>
                  <a:pt x="216601" y="8372"/>
                </a:lnTo>
                <a:lnTo>
                  <a:pt x="216601" y="0"/>
                </a:lnTo>
                <a:lnTo>
                  <a:pt x="216377" y="0"/>
                </a:lnTo>
                <a:lnTo>
                  <a:pt x="216377" y="8372"/>
                </a:lnTo>
                <a:lnTo>
                  <a:pt x="207950" y="8372"/>
                </a:lnTo>
                <a:lnTo>
                  <a:pt x="207950" y="0"/>
                </a:lnTo>
                <a:lnTo>
                  <a:pt x="207727" y="0"/>
                </a:lnTo>
                <a:lnTo>
                  <a:pt x="207727" y="8372"/>
                </a:lnTo>
                <a:lnTo>
                  <a:pt x="199244" y="8372"/>
                </a:lnTo>
                <a:lnTo>
                  <a:pt x="199244" y="0"/>
                </a:lnTo>
                <a:lnTo>
                  <a:pt x="199020" y="0"/>
                </a:lnTo>
                <a:lnTo>
                  <a:pt x="199020" y="8372"/>
                </a:lnTo>
                <a:lnTo>
                  <a:pt x="190593" y="8372"/>
                </a:lnTo>
                <a:lnTo>
                  <a:pt x="190593" y="0"/>
                </a:lnTo>
                <a:lnTo>
                  <a:pt x="190370" y="0"/>
                </a:lnTo>
                <a:lnTo>
                  <a:pt x="190370" y="8372"/>
                </a:lnTo>
                <a:lnTo>
                  <a:pt x="181942" y="8372"/>
                </a:lnTo>
                <a:lnTo>
                  <a:pt x="181942" y="0"/>
                </a:lnTo>
                <a:lnTo>
                  <a:pt x="181719" y="0"/>
                </a:lnTo>
                <a:lnTo>
                  <a:pt x="181719" y="8372"/>
                </a:lnTo>
                <a:lnTo>
                  <a:pt x="173292" y="8372"/>
                </a:lnTo>
                <a:lnTo>
                  <a:pt x="173292" y="0"/>
                </a:lnTo>
                <a:lnTo>
                  <a:pt x="173069" y="0"/>
                </a:lnTo>
                <a:lnTo>
                  <a:pt x="173069" y="8372"/>
                </a:lnTo>
                <a:lnTo>
                  <a:pt x="164641" y="8372"/>
                </a:lnTo>
                <a:lnTo>
                  <a:pt x="164641" y="0"/>
                </a:lnTo>
                <a:lnTo>
                  <a:pt x="164418" y="0"/>
                </a:lnTo>
                <a:lnTo>
                  <a:pt x="164418" y="8372"/>
                </a:lnTo>
                <a:lnTo>
                  <a:pt x="155990" y="8372"/>
                </a:lnTo>
                <a:lnTo>
                  <a:pt x="155990" y="0"/>
                </a:lnTo>
                <a:lnTo>
                  <a:pt x="155767" y="0"/>
                </a:lnTo>
                <a:lnTo>
                  <a:pt x="155767" y="8372"/>
                </a:lnTo>
                <a:lnTo>
                  <a:pt x="147340" y="8372"/>
                </a:lnTo>
                <a:lnTo>
                  <a:pt x="147340" y="0"/>
                </a:lnTo>
                <a:lnTo>
                  <a:pt x="147117" y="0"/>
                </a:lnTo>
                <a:lnTo>
                  <a:pt x="147117" y="8372"/>
                </a:lnTo>
                <a:lnTo>
                  <a:pt x="138633" y="8372"/>
                </a:lnTo>
                <a:lnTo>
                  <a:pt x="138633" y="0"/>
                </a:lnTo>
                <a:lnTo>
                  <a:pt x="138410" y="0"/>
                </a:lnTo>
                <a:lnTo>
                  <a:pt x="138410" y="8372"/>
                </a:lnTo>
                <a:lnTo>
                  <a:pt x="129983" y="8372"/>
                </a:lnTo>
                <a:lnTo>
                  <a:pt x="129983" y="0"/>
                </a:lnTo>
                <a:lnTo>
                  <a:pt x="129760" y="0"/>
                </a:lnTo>
                <a:lnTo>
                  <a:pt x="129760" y="8372"/>
                </a:lnTo>
                <a:lnTo>
                  <a:pt x="121332" y="8372"/>
                </a:lnTo>
                <a:lnTo>
                  <a:pt x="121332" y="0"/>
                </a:lnTo>
                <a:lnTo>
                  <a:pt x="121109" y="0"/>
                </a:lnTo>
                <a:lnTo>
                  <a:pt x="121109" y="8372"/>
                </a:lnTo>
                <a:lnTo>
                  <a:pt x="112681" y="8372"/>
                </a:lnTo>
                <a:lnTo>
                  <a:pt x="112681" y="0"/>
                </a:lnTo>
                <a:lnTo>
                  <a:pt x="112458" y="0"/>
                </a:lnTo>
                <a:lnTo>
                  <a:pt x="112458" y="8372"/>
                </a:lnTo>
                <a:lnTo>
                  <a:pt x="104031" y="8372"/>
                </a:lnTo>
                <a:lnTo>
                  <a:pt x="104031" y="0"/>
                </a:lnTo>
                <a:lnTo>
                  <a:pt x="103808" y="0"/>
                </a:lnTo>
                <a:lnTo>
                  <a:pt x="103808" y="8372"/>
                </a:lnTo>
                <a:lnTo>
                  <a:pt x="95380" y="8372"/>
                </a:lnTo>
                <a:lnTo>
                  <a:pt x="95380" y="0"/>
                </a:lnTo>
                <a:lnTo>
                  <a:pt x="95157" y="0"/>
                </a:lnTo>
                <a:lnTo>
                  <a:pt x="95157" y="8372"/>
                </a:lnTo>
                <a:lnTo>
                  <a:pt x="86730" y="8372"/>
                </a:lnTo>
                <a:lnTo>
                  <a:pt x="86730" y="0"/>
                </a:lnTo>
                <a:lnTo>
                  <a:pt x="86506" y="0"/>
                </a:lnTo>
                <a:lnTo>
                  <a:pt x="86506" y="8372"/>
                </a:lnTo>
                <a:lnTo>
                  <a:pt x="78023" y="8372"/>
                </a:lnTo>
                <a:lnTo>
                  <a:pt x="78023" y="0"/>
                </a:lnTo>
                <a:lnTo>
                  <a:pt x="77800" y="0"/>
                </a:lnTo>
                <a:lnTo>
                  <a:pt x="77800" y="8372"/>
                </a:lnTo>
                <a:lnTo>
                  <a:pt x="69373" y="8372"/>
                </a:lnTo>
                <a:lnTo>
                  <a:pt x="69373" y="0"/>
                </a:lnTo>
                <a:lnTo>
                  <a:pt x="69149" y="0"/>
                </a:lnTo>
                <a:lnTo>
                  <a:pt x="69149" y="8372"/>
                </a:lnTo>
                <a:lnTo>
                  <a:pt x="60722" y="8372"/>
                </a:lnTo>
                <a:lnTo>
                  <a:pt x="60722" y="0"/>
                </a:lnTo>
                <a:lnTo>
                  <a:pt x="60499" y="0"/>
                </a:lnTo>
                <a:lnTo>
                  <a:pt x="60499" y="8372"/>
                </a:lnTo>
                <a:lnTo>
                  <a:pt x="52071" y="8372"/>
                </a:lnTo>
                <a:lnTo>
                  <a:pt x="52071" y="0"/>
                </a:lnTo>
                <a:lnTo>
                  <a:pt x="51848" y="0"/>
                </a:lnTo>
                <a:lnTo>
                  <a:pt x="51848" y="8372"/>
                </a:lnTo>
                <a:lnTo>
                  <a:pt x="43421" y="8372"/>
                </a:lnTo>
                <a:lnTo>
                  <a:pt x="43421" y="0"/>
                </a:lnTo>
                <a:lnTo>
                  <a:pt x="43197" y="0"/>
                </a:lnTo>
                <a:lnTo>
                  <a:pt x="43197" y="8372"/>
                </a:lnTo>
                <a:lnTo>
                  <a:pt x="34770" y="8372"/>
                </a:lnTo>
                <a:lnTo>
                  <a:pt x="34770" y="0"/>
                </a:lnTo>
                <a:lnTo>
                  <a:pt x="34547" y="0"/>
                </a:lnTo>
                <a:lnTo>
                  <a:pt x="34547" y="8372"/>
                </a:lnTo>
                <a:lnTo>
                  <a:pt x="26064" y="8372"/>
                </a:lnTo>
                <a:lnTo>
                  <a:pt x="26064" y="0"/>
                </a:lnTo>
                <a:lnTo>
                  <a:pt x="25840" y="0"/>
                </a:lnTo>
                <a:lnTo>
                  <a:pt x="25840" y="8372"/>
                </a:lnTo>
                <a:lnTo>
                  <a:pt x="17413" y="8372"/>
                </a:lnTo>
                <a:lnTo>
                  <a:pt x="17413" y="0"/>
                </a:lnTo>
                <a:lnTo>
                  <a:pt x="17190" y="0"/>
                </a:lnTo>
                <a:lnTo>
                  <a:pt x="17190" y="8372"/>
                </a:lnTo>
                <a:lnTo>
                  <a:pt x="8762" y="8372"/>
                </a:lnTo>
                <a:lnTo>
                  <a:pt x="8762"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
          <p:cNvSpPr txBox="1">
            <a:spLocks noGrp="1"/>
          </p:cNvSpPr>
          <p:nvPr>
            <p:ph type="title"/>
          </p:nvPr>
        </p:nvSpPr>
        <p:spPr>
          <a:xfrm>
            <a:off x="739675" y="401250"/>
            <a:ext cx="76860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000"/>
              <a:buFont typeface="Titillium Web ExtraLight"/>
              <a:buNone/>
              <a:defRPr sz="3000">
                <a:solidFill>
                  <a:schemeClr val="lt1"/>
                </a:solidFill>
                <a:latin typeface="Titillium Web ExtraLight"/>
                <a:ea typeface="Titillium Web ExtraLight"/>
                <a:cs typeface="Titillium Web ExtraLight"/>
                <a:sym typeface="Titillium Web ExtraLight"/>
              </a:defRPr>
            </a:lvl1pPr>
            <a:lvl2pPr lvl="1">
              <a:spcBef>
                <a:spcPts val="0"/>
              </a:spcBef>
              <a:spcAft>
                <a:spcPts val="0"/>
              </a:spcAft>
              <a:buClr>
                <a:schemeClr val="lt1"/>
              </a:buClr>
              <a:buSzPts val="3000"/>
              <a:buFont typeface="Titillium Web ExtraLight"/>
              <a:buNone/>
              <a:defRPr sz="3000">
                <a:solidFill>
                  <a:schemeClr val="lt1"/>
                </a:solidFill>
                <a:latin typeface="Titillium Web ExtraLight"/>
                <a:ea typeface="Titillium Web ExtraLight"/>
                <a:cs typeface="Titillium Web ExtraLight"/>
                <a:sym typeface="Titillium Web ExtraLight"/>
              </a:defRPr>
            </a:lvl2pPr>
            <a:lvl3pPr lvl="2">
              <a:spcBef>
                <a:spcPts val="0"/>
              </a:spcBef>
              <a:spcAft>
                <a:spcPts val="0"/>
              </a:spcAft>
              <a:buClr>
                <a:schemeClr val="lt1"/>
              </a:buClr>
              <a:buSzPts val="3000"/>
              <a:buFont typeface="Titillium Web ExtraLight"/>
              <a:buNone/>
              <a:defRPr sz="3000">
                <a:solidFill>
                  <a:schemeClr val="lt1"/>
                </a:solidFill>
                <a:latin typeface="Titillium Web ExtraLight"/>
                <a:ea typeface="Titillium Web ExtraLight"/>
                <a:cs typeface="Titillium Web ExtraLight"/>
                <a:sym typeface="Titillium Web ExtraLight"/>
              </a:defRPr>
            </a:lvl3pPr>
            <a:lvl4pPr lvl="3">
              <a:spcBef>
                <a:spcPts val="0"/>
              </a:spcBef>
              <a:spcAft>
                <a:spcPts val="0"/>
              </a:spcAft>
              <a:buClr>
                <a:schemeClr val="lt1"/>
              </a:buClr>
              <a:buSzPts val="3000"/>
              <a:buFont typeface="Titillium Web ExtraLight"/>
              <a:buNone/>
              <a:defRPr sz="3000">
                <a:solidFill>
                  <a:schemeClr val="lt1"/>
                </a:solidFill>
                <a:latin typeface="Titillium Web ExtraLight"/>
                <a:ea typeface="Titillium Web ExtraLight"/>
                <a:cs typeface="Titillium Web ExtraLight"/>
                <a:sym typeface="Titillium Web ExtraLight"/>
              </a:defRPr>
            </a:lvl4pPr>
            <a:lvl5pPr lvl="4">
              <a:spcBef>
                <a:spcPts val="0"/>
              </a:spcBef>
              <a:spcAft>
                <a:spcPts val="0"/>
              </a:spcAft>
              <a:buClr>
                <a:schemeClr val="lt1"/>
              </a:buClr>
              <a:buSzPts val="3000"/>
              <a:buFont typeface="Titillium Web ExtraLight"/>
              <a:buNone/>
              <a:defRPr sz="3000">
                <a:solidFill>
                  <a:schemeClr val="lt1"/>
                </a:solidFill>
                <a:latin typeface="Titillium Web ExtraLight"/>
                <a:ea typeface="Titillium Web ExtraLight"/>
                <a:cs typeface="Titillium Web ExtraLight"/>
                <a:sym typeface="Titillium Web ExtraLight"/>
              </a:defRPr>
            </a:lvl5pPr>
            <a:lvl6pPr lvl="5">
              <a:spcBef>
                <a:spcPts val="0"/>
              </a:spcBef>
              <a:spcAft>
                <a:spcPts val="0"/>
              </a:spcAft>
              <a:buClr>
                <a:schemeClr val="lt1"/>
              </a:buClr>
              <a:buSzPts val="3000"/>
              <a:buFont typeface="Titillium Web ExtraLight"/>
              <a:buNone/>
              <a:defRPr sz="3000">
                <a:solidFill>
                  <a:schemeClr val="lt1"/>
                </a:solidFill>
                <a:latin typeface="Titillium Web ExtraLight"/>
                <a:ea typeface="Titillium Web ExtraLight"/>
                <a:cs typeface="Titillium Web ExtraLight"/>
                <a:sym typeface="Titillium Web ExtraLight"/>
              </a:defRPr>
            </a:lvl6pPr>
            <a:lvl7pPr lvl="6">
              <a:spcBef>
                <a:spcPts val="0"/>
              </a:spcBef>
              <a:spcAft>
                <a:spcPts val="0"/>
              </a:spcAft>
              <a:buClr>
                <a:schemeClr val="lt1"/>
              </a:buClr>
              <a:buSzPts val="3000"/>
              <a:buFont typeface="Titillium Web ExtraLight"/>
              <a:buNone/>
              <a:defRPr sz="3000">
                <a:solidFill>
                  <a:schemeClr val="lt1"/>
                </a:solidFill>
                <a:latin typeface="Titillium Web ExtraLight"/>
                <a:ea typeface="Titillium Web ExtraLight"/>
                <a:cs typeface="Titillium Web ExtraLight"/>
                <a:sym typeface="Titillium Web ExtraLight"/>
              </a:defRPr>
            </a:lvl7pPr>
            <a:lvl8pPr lvl="7">
              <a:spcBef>
                <a:spcPts val="0"/>
              </a:spcBef>
              <a:spcAft>
                <a:spcPts val="0"/>
              </a:spcAft>
              <a:buClr>
                <a:schemeClr val="lt1"/>
              </a:buClr>
              <a:buSzPts val="3000"/>
              <a:buFont typeface="Titillium Web ExtraLight"/>
              <a:buNone/>
              <a:defRPr sz="3000">
                <a:solidFill>
                  <a:schemeClr val="lt1"/>
                </a:solidFill>
                <a:latin typeface="Titillium Web ExtraLight"/>
                <a:ea typeface="Titillium Web ExtraLight"/>
                <a:cs typeface="Titillium Web ExtraLight"/>
                <a:sym typeface="Titillium Web ExtraLight"/>
              </a:defRPr>
            </a:lvl8pPr>
            <a:lvl9pPr lvl="8">
              <a:spcBef>
                <a:spcPts val="0"/>
              </a:spcBef>
              <a:spcAft>
                <a:spcPts val="0"/>
              </a:spcAft>
              <a:buClr>
                <a:schemeClr val="lt1"/>
              </a:buClr>
              <a:buSzPts val="3000"/>
              <a:buFont typeface="Titillium Web ExtraLight"/>
              <a:buNone/>
              <a:defRPr sz="3000">
                <a:solidFill>
                  <a:schemeClr val="lt1"/>
                </a:solidFill>
                <a:latin typeface="Titillium Web ExtraLight"/>
                <a:ea typeface="Titillium Web ExtraLight"/>
                <a:cs typeface="Titillium Web ExtraLight"/>
                <a:sym typeface="Titillium Web ExtraLight"/>
              </a:defRPr>
            </a:lvl9pPr>
          </a:lstStyle>
          <a:p>
            <a:endParaRPr/>
          </a:p>
        </p:txBody>
      </p:sp>
      <p:sp>
        <p:nvSpPr>
          <p:cNvPr id="8" name="Google Shape;8;p1"/>
          <p:cNvSpPr txBox="1">
            <a:spLocks noGrp="1"/>
          </p:cNvSpPr>
          <p:nvPr>
            <p:ph type="body" idx="1"/>
          </p:nvPr>
        </p:nvSpPr>
        <p:spPr>
          <a:xfrm>
            <a:off x="739680" y="1152528"/>
            <a:ext cx="7686000" cy="30984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1pPr>
            <a:lvl2pPr marL="914400" lvl="1"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2pPr>
            <a:lvl3pPr marL="1371600" lvl="2"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3pPr>
            <a:lvl4pPr marL="1828800" lvl="3"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4pPr>
            <a:lvl5pPr marL="2286000" lvl="4"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5pPr>
            <a:lvl6pPr marL="2743200" lvl="5"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6pPr>
            <a:lvl7pPr marL="3200400" lvl="6"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7pPr>
            <a:lvl8pPr marL="3657600" lvl="7"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8pPr>
            <a:lvl9pPr marL="4114800" lvl="8"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9pPr>
          </a:lstStyle>
          <a:p>
            <a:endParaRPr/>
          </a:p>
        </p:txBody>
      </p:sp>
      <p:sp>
        <p:nvSpPr>
          <p:cNvPr id="9" name="Google Shape;9;p1"/>
          <p:cNvSpPr txBox="1">
            <a:spLocks noGrp="1"/>
          </p:cNvSpPr>
          <p:nvPr>
            <p:ph type="sldNum" idx="12"/>
          </p:nvPr>
        </p:nvSpPr>
        <p:spPr>
          <a:xfrm>
            <a:off x="8586575" y="-11875"/>
            <a:ext cx="557400" cy="547800"/>
          </a:xfrm>
          <a:prstGeom prst="rect">
            <a:avLst/>
          </a:prstGeom>
          <a:noFill/>
          <a:ln>
            <a:noFill/>
          </a:ln>
        </p:spPr>
        <p:txBody>
          <a:bodyPr spcFirstLastPara="1" wrap="square" lIns="91425" tIns="91425" rIns="91425" bIns="91425" anchor="ctr" anchorCtr="0">
            <a:noAutofit/>
          </a:bodyPr>
          <a:lstStyle>
            <a:lvl1pPr lvl="0" algn="ctr">
              <a:buNone/>
              <a:defRPr>
                <a:solidFill>
                  <a:srgbClr val="FFFFFF"/>
                </a:solidFill>
                <a:latin typeface="Titillium Web"/>
                <a:ea typeface="Titillium Web"/>
                <a:cs typeface="Titillium Web"/>
                <a:sym typeface="Titillium Web"/>
              </a:defRPr>
            </a:lvl1pPr>
            <a:lvl2pPr lvl="1" algn="ctr">
              <a:buNone/>
              <a:defRPr>
                <a:solidFill>
                  <a:srgbClr val="FFFFFF"/>
                </a:solidFill>
                <a:latin typeface="Titillium Web"/>
                <a:ea typeface="Titillium Web"/>
                <a:cs typeface="Titillium Web"/>
                <a:sym typeface="Titillium Web"/>
              </a:defRPr>
            </a:lvl2pPr>
            <a:lvl3pPr lvl="2" algn="ctr">
              <a:buNone/>
              <a:defRPr>
                <a:solidFill>
                  <a:srgbClr val="FFFFFF"/>
                </a:solidFill>
                <a:latin typeface="Titillium Web"/>
                <a:ea typeface="Titillium Web"/>
                <a:cs typeface="Titillium Web"/>
                <a:sym typeface="Titillium Web"/>
              </a:defRPr>
            </a:lvl3pPr>
            <a:lvl4pPr lvl="3" algn="ctr">
              <a:buNone/>
              <a:defRPr>
                <a:solidFill>
                  <a:srgbClr val="FFFFFF"/>
                </a:solidFill>
                <a:latin typeface="Titillium Web"/>
                <a:ea typeface="Titillium Web"/>
                <a:cs typeface="Titillium Web"/>
                <a:sym typeface="Titillium Web"/>
              </a:defRPr>
            </a:lvl4pPr>
            <a:lvl5pPr lvl="4" algn="ctr">
              <a:buNone/>
              <a:defRPr>
                <a:solidFill>
                  <a:srgbClr val="FFFFFF"/>
                </a:solidFill>
                <a:latin typeface="Titillium Web"/>
                <a:ea typeface="Titillium Web"/>
                <a:cs typeface="Titillium Web"/>
                <a:sym typeface="Titillium Web"/>
              </a:defRPr>
            </a:lvl5pPr>
            <a:lvl6pPr lvl="5" algn="ctr">
              <a:buNone/>
              <a:defRPr>
                <a:solidFill>
                  <a:srgbClr val="FFFFFF"/>
                </a:solidFill>
                <a:latin typeface="Titillium Web"/>
                <a:ea typeface="Titillium Web"/>
                <a:cs typeface="Titillium Web"/>
                <a:sym typeface="Titillium Web"/>
              </a:defRPr>
            </a:lvl6pPr>
            <a:lvl7pPr lvl="6" algn="ctr">
              <a:buNone/>
              <a:defRPr>
                <a:solidFill>
                  <a:srgbClr val="FFFFFF"/>
                </a:solidFill>
                <a:latin typeface="Titillium Web"/>
                <a:ea typeface="Titillium Web"/>
                <a:cs typeface="Titillium Web"/>
                <a:sym typeface="Titillium Web"/>
              </a:defRPr>
            </a:lvl7pPr>
            <a:lvl8pPr lvl="7" algn="ctr">
              <a:buNone/>
              <a:defRPr>
                <a:solidFill>
                  <a:srgbClr val="FFFFFF"/>
                </a:solidFill>
                <a:latin typeface="Titillium Web"/>
                <a:ea typeface="Titillium Web"/>
                <a:cs typeface="Titillium Web"/>
                <a:sym typeface="Titillium Web"/>
              </a:defRPr>
            </a:lvl8pPr>
            <a:lvl9pPr lvl="8" algn="ctr">
              <a:buNone/>
              <a:defRPr>
                <a:solidFill>
                  <a:srgbClr val="FFFFFF"/>
                </a:solidFill>
                <a:latin typeface="Titillium Web"/>
                <a:ea typeface="Titillium Web"/>
                <a:cs typeface="Titillium Web"/>
                <a:sym typeface="Titillium Web"/>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lms.stclaircollege.ca/webapps/blackboard/execute/courseMain?course_id=_55879_1" TargetMode="Externa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slides/_rels/slide1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www.seoclarity.net/blog/reporting-on-google-flights"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www.semrush.com/blog/analyzing-search-engine-results-pages/" TargetMode="Externa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errv.com/"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pic>
        <p:nvPicPr>
          <p:cNvPr id="1030" name="Picture 6" descr="Family vacation travel RV, holiday trip in motorhome, Caravan car Vacation">
            <a:extLst>
              <a:ext uri="{FF2B5EF4-FFF2-40B4-BE49-F238E27FC236}">
                <a16:creationId xmlns:a16="http://schemas.microsoft.com/office/drawing/2014/main" id="{351C5F57-0EBD-EF2C-3287-D9917DBB1E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25" y="-68964"/>
            <a:ext cx="9286050" cy="528142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692823AB-68CE-9C54-0400-3841609CD620}"/>
              </a:ext>
            </a:extLst>
          </p:cNvPr>
          <p:cNvSpPr txBox="1"/>
          <p:nvPr/>
        </p:nvSpPr>
        <p:spPr>
          <a:xfrm>
            <a:off x="-469987" y="1036858"/>
            <a:ext cx="6198476" cy="954107"/>
          </a:xfrm>
          <a:prstGeom prst="rect">
            <a:avLst/>
          </a:prstGeom>
          <a:noFill/>
          <a:ln w="0">
            <a:solidFill>
              <a:schemeClr val="accent1"/>
            </a:solidFill>
          </a:ln>
          <a:effectLst>
            <a:outerShdw blurRad="50800" dist="38100" dir="5400000" algn="t" rotWithShape="0">
              <a:prstClr val="black">
                <a:alpha val="40000"/>
              </a:prstClr>
            </a:outerShdw>
          </a:effectLst>
        </p:spPr>
        <p:txBody>
          <a:bodyPr wrap="square">
            <a:spAutoFit/>
          </a:bodyPr>
          <a:lstStyle/>
          <a:p>
            <a:pPr algn="ctr"/>
            <a:r>
              <a:rPr lang="en-US" sz="2800" b="1" u="sng" dirty="0">
                <a:solidFill>
                  <a:schemeClr val="bg1"/>
                </a:solidFill>
              </a:rPr>
              <a:t>SEO  IMPROVEMENT PLAN </a:t>
            </a:r>
            <a:br>
              <a:rPr lang="en-US" sz="2800" b="1" u="sng" dirty="0">
                <a:solidFill>
                  <a:schemeClr val="bg1"/>
                </a:solidFill>
              </a:rPr>
            </a:br>
            <a:r>
              <a:rPr lang="en-US" sz="2800" b="1" u="sng" dirty="0">
                <a:solidFill>
                  <a:schemeClr val="bg1"/>
                </a:solidFill>
              </a:rPr>
              <a:t>FOR WERRV</a:t>
            </a:r>
          </a:p>
        </p:txBody>
      </p:sp>
      <p:pic>
        <p:nvPicPr>
          <p:cNvPr id="16" name="Picture 15" descr="Logo, company name">
            <a:extLst>
              <a:ext uri="{FF2B5EF4-FFF2-40B4-BE49-F238E27FC236}">
                <a16:creationId xmlns:a16="http://schemas.microsoft.com/office/drawing/2014/main" id="{A23851D9-40BD-4623-736D-11EC2066BF38}"/>
              </a:ext>
            </a:extLst>
          </p:cNvPr>
          <p:cNvPicPr>
            <a:picLocks noChangeAspect="1"/>
          </p:cNvPicPr>
          <p:nvPr/>
        </p:nvPicPr>
        <p:blipFill>
          <a:blip r:embed="rId4"/>
          <a:stretch>
            <a:fillRect/>
          </a:stretch>
        </p:blipFill>
        <p:spPr>
          <a:xfrm>
            <a:off x="6681154" y="-1125367"/>
            <a:ext cx="2288637" cy="847992"/>
          </a:xfrm>
          <a:prstGeom prst="rect">
            <a:avLst/>
          </a:prstGeom>
        </p:spPr>
      </p:pic>
      <p:sp>
        <p:nvSpPr>
          <p:cNvPr id="17" name="TextBox 16">
            <a:extLst>
              <a:ext uri="{FF2B5EF4-FFF2-40B4-BE49-F238E27FC236}">
                <a16:creationId xmlns:a16="http://schemas.microsoft.com/office/drawing/2014/main" id="{5A1AAB95-3EAE-338D-C066-3A68714103C9}"/>
              </a:ext>
            </a:extLst>
          </p:cNvPr>
          <p:cNvSpPr txBox="1"/>
          <p:nvPr/>
        </p:nvSpPr>
        <p:spPr>
          <a:xfrm>
            <a:off x="-229309" y="3202749"/>
            <a:ext cx="6273209" cy="954107"/>
          </a:xfrm>
          <a:prstGeom prst="rect">
            <a:avLst/>
          </a:prstGeom>
          <a:noFill/>
        </p:spPr>
        <p:txBody>
          <a:bodyPr wrap="square">
            <a:spAutoFit/>
          </a:bodyPr>
          <a:lstStyle/>
          <a:p>
            <a:pPr algn="ctr" fontAlgn="auto"/>
            <a:r>
              <a:rPr lang="en-US" sz="2800" b="1" dirty="0">
                <a:solidFill>
                  <a:schemeClr val="bg1"/>
                </a:solidFill>
                <a:effectLst>
                  <a:outerShdw blurRad="38100" dist="38100" dir="2700000" algn="tl">
                    <a:srgbClr val="000000">
                      <a:alpha val="43137"/>
                    </a:srgbClr>
                  </a:outerShdw>
                </a:effectLst>
                <a:hlinkClick r:id="rId5" tooltip="DAB402-23W-001 CAPSTONE PROJECT Winter 2023 - 001">
                  <a:extLst>
                    <a:ext uri="{A12FA001-AC4F-418D-AE19-62706E023703}">
                      <ahyp:hlinkClr xmlns:ahyp="http://schemas.microsoft.com/office/drawing/2018/hyperlinkcolor" val="tx"/>
                    </a:ext>
                  </a:extLst>
                </a:hlinkClick>
              </a:rPr>
              <a:t>DAB402-23W-001 CAPSTONE PROJECT Winter 2023 - 001</a:t>
            </a:r>
            <a:endParaRPr lang="en-US" sz="2800" b="1" dirty="0">
              <a:solidFill>
                <a:schemeClr val="bg1"/>
              </a:solidFill>
              <a:effectLst>
                <a:outerShdw blurRad="38100" dist="38100" dir="2700000" algn="tl">
                  <a:srgbClr val="000000">
                    <a:alpha val="43137"/>
                  </a:srgbClr>
                </a:outerShdw>
              </a:effectLst>
            </a:endParaRPr>
          </a:p>
        </p:txBody>
      </p:sp>
      <p:pic>
        <p:nvPicPr>
          <p:cNvPr id="18" name="Picture 17" descr="Icon&#10;&#10;Description automatically generated">
            <a:extLst>
              <a:ext uri="{FF2B5EF4-FFF2-40B4-BE49-F238E27FC236}">
                <a16:creationId xmlns:a16="http://schemas.microsoft.com/office/drawing/2014/main" id="{7560F985-7898-1DA2-1E02-4C451C283CB0}"/>
              </a:ext>
            </a:extLst>
          </p:cNvPr>
          <p:cNvPicPr>
            <a:picLocks noChangeAspect="1"/>
          </p:cNvPicPr>
          <p:nvPr/>
        </p:nvPicPr>
        <p:blipFill>
          <a:blip r:embed="rId6"/>
          <a:stretch>
            <a:fillRect/>
          </a:stretch>
        </p:blipFill>
        <p:spPr>
          <a:xfrm>
            <a:off x="4877104" y="4380151"/>
            <a:ext cx="772477" cy="666594"/>
          </a:xfrm>
          <a:prstGeom prst="rect">
            <a:avLst/>
          </a:prstGeom>
        </p:spPr>
      </p:pic>
      <p:sp>
        <p:nvSpPr>
          <p:cNvPr id="19" name="TextBox 18">
            <a:extLst>
              <a:ext uri="{FF2B5EF4-FFF2-40B4-BE49-F238E27FC236}">
                <a16:creationId xmlns:a16="http://schemas.microsoft.com/office/drawing/2014/main" id="{F584C0BB-61CE-BAD7-65D9-F6823ACAA55D}"/>
              </a:ext>
            </a:extLst>
          </p:cNvPr>
          <p:cNvSpPr txBox="1"/>
          <p:nvPr/>
        </p:nvSpPr>
        <p:spPr>
          <a:xfrm>
            <a:off x="5884575" y="4355853"/>
            <a:ext cx="3330450" cy="523220"/>
          </a:xfrm>
          <a:prstGeom prst="rect">
            <a:avLst/>
          </a:prstGeom>
          <a:noFill/>
        </p:spPr>
        <p:txBody>
          <a:bodyPr wrap="square">
            <a:spAutoFit/>
          </a:bodyPr>
          <a:lstStyle/>
          <a:p>
            <a:pPr marL="0" marR="0" indent="-10795">
              <a:spcBef>
                <a:spcPts val="675"/>
              </a:spcBef>
              <a:spcAft>
                <a:spcPts val="225"/>
              </a:spcAft>
            </a:pPr>
            <a:r>
              <a:rPr lang="en-US" sz="2800" b="1" dirty="0">
                <a:solidFill>
                  <a:schemeClr val="bg1"/>
                </a:solidFill>
                <a:effectLst>
                  <a:outerShdw blurRad="38100" dist="38100" dir="2700000" algn="tl">
                    <a:srgbClr val="000000">
                      <a:alpha val="43137"/>
                    </a:srgbClr>
                  </a:outerShdw>
                </a:effectLst>
              </a:rPr>
              <a:t>St. Clair College</a:t>
            </a:r>
          </a:p>
        </p:txBody>
      </p:sp>
      <p:sp>
        <p:nvSpPr>
          <p:cNvPr id="20" name="TextBox 19">
            <a:extLst>
              <a:ext uri="{FF2B5EF4-FFF2-40B4-BE49-F238E27FC236}">
                <a16:creationId xmlns:a16="http://schemas.microsoft.com/office/drawing/2014/main" id="{33C64190-1984-8D31-1B81-1D0574F97F9A}"/>
              </a:ext>
            </a:extLst>
          </p:cNvPr>
          <p:cNvSpPr txBox="1"/>
          <p:nvPr/>
        </p:nvSpPr>
        <p:spPr>
          <a:xfrm>
            <a:off x="-229310" y="4261467"/>
            <a:ext cx="4907635" cy="338554"/>
          </a:xfrm>
          <a:prstGeom prst="rect">
            <a:avLst/>
          </a:prstGeom>
          <a:noFill/>
        </p:spPr>
        <p:txBody>
          <a:bodyPr wrap="square">
            <a:spAutoFit/>
          </a:bodyPr>
          <a:lstStyle/>
          <a:p>
            <a:pPr marL="0" algn="ctr"/>
            <a:r>
              <a:rPr lang="en-US" sz="1600" b="1" dirty="0">
                <a:solidFill>
                  <a:schemeClr val="bg1"/>
                </a:solidFill>
                <a:effectLst>
                  <a:outerShdw blurRad="38100" dist="38100" dir="2700000" algn="tl">
                    <a:srgbClr val="000000">
                      <a:alpha val="43137"/>
                    </a:srgbClr>
                  </a:outerShdw>
                </a:effectLst>
              </a:rPr>
              <a:t>Guided by: Prof. </a:t>
            </a:r>
            <a:r>
              <a:rPr lang="en-US" sz="1600" b="1" dirty="0" err="1">
                <a:solidFill>
                  <a:schemeClr val="bg1"/>
                </a:solidFill>
                <a:effectLst>
                  <a:outerShdw blurRad="38100" dist="38100" dir="2700000" algn="tl">
                    <a:srgbClr val="000000">
                      <a:alpha val="43137"/>
                    </a:srgbClr>
                  </a:outerShdw>
                </a:effectLst>
              </a:rPr>
              <a:t>Sodiq</a:t>
            </a:r>
            <a:r>
              <a:rPr lang="en-US" sz="1600" b="1" dirty="0">
                <a:solidFill>
                  <a:schemeClr val="bg1"/>
                </a:solidFill>
                <a:effectLst>
                  <a:outerShdw blurRad="38100" dist="38100" dir="2700000" algn="tl">
                    <a:srgbClr val="000000">
                      <a:alpha val="43137"/>
                    </a:srgbClr>
                  </a:outerShdw>
                </a:effectLst>
              </a:rPr>
              <a:t> </a:t>
            </a:r>
            <a:r>
              <a:rPr lang="en-US" sz="1600" b="1" dirty="0" err="1">
                <a:solidFill>
                  <a:schemeClr val="bg1"/>
                </a:solidFill>
                <a:effectLst>
                  <a:outerShdw blurRad="38100" dist="38100" dir="2700000" algn="tl">
                    <a:srgbClr val="000000">
                      <a:alpha val="43137"/>
                    </a:srgbClr>
                  </a:outerShdw>
                </a:effectLst>
              </a:rPr>
              <a:t>Shofoluwe</a:t>
            </a:r>
            <a:endParaRPr lang="en-US" sz="16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98182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fade">
                                      <p:cBhvr>
                                        <p:cTn id="11" dur="1000"/>
                                        <p:tgtEl>
                                          <p:spTgt spid="15">
                                            <p:txEl>
                                              <p:pRg st="0" end="0"/>
                                            </p:txEl>
                                          </p:spTgt>
                                        </p:tgtEl>
                                      </p:cBhvr>
                                    </p:animEffect>
                                    <p:anim calcmode="lin" valueType="num">
                                      <p:cBhvr>
                                        <p:cTn id="12"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7">
                                            <p:txEl>
                                              <p:pRg st="0" end="0"/>
                                            </p:txEl>
                                          </p:spTgt>
                                        </p:tgtEl>
                                        <p:attrNameLst>
                                          <p:attrName>style.visibility</p:attrName>
                                        </p:attrNameLst>
                                      </p:cBhvr>
                                      <p:to>
                                        <p:strVal val="visible"/>
                                      </p:to>
                                    </p:set>
                                    <p:animEffect transition="in" filter="fade">
                                      <p:cBhvr>
                                        <p:cTn id="18"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5" name="Title 4">
            <a:extLst>
              <a:ext uri="{FF2B5EF4-FFF2-40B4-BE49-F238E27FC236}">
                <a16:creationId xmlns:a16="http://schemas.microsoft.com/office/drawing/2014/main" id="{BA07279F-8433-E6C1-570A-2D512B3DE47E}"/>
              </a:ext>
            </a:extLst>
          </p:cNvPr>
          <p:cNvSpPr>
            <a:spLocks noGrp="1"/>
          </p:cNvSpPr>
          <p:nvPr>
            <p:ph type="ctrTitle"/>
          </p:nvPr>
        </p:nvSpPr>
        <p:spPr>
          <a:xfrm>
            <a:off x="253840" y="123371"/>
            <a:ext cx="6843646" cy="413204"/>
          </a:xfrm>
        </p:spPr>
        <p:txBody>
          <a:bodyPr/>
          <a:lstStyle/>
          <a:p>
            <a:r>
              <a:rPr lang="en-IN" sz="3000" dirty="0">
                <a:latin typeface="Calibri" panose="020F0502020204030204" pitchFamily="34" charset="0"/>
                <a:cs typeface="Calibri" panose="020F0502020204030204" pitchFamily="34" charset="0"/>
              </a:rPr>
              <a:t>Timeline using Gantt chart</a:t>
            </a:r>
          </a:p>
        </p:txBody>
      </p:sp>
      <p:sp>
        <p:nvSpPr>
          <p:cNvPr id="859" name="Google Shape;859;p24"/>
          <p:cNvSpPr txBox="1">
            <a:spLocks noGrp="1"/>
          </p:cNvSpPr>
          <p:nvPr>
            <p:ph type="sldNum" idx="4294967295"/>
          </p:nvPr>
        </p:nvSpPr>
        <p:spPr>
          <a:xfrm>
            <a:off x="8586788" y="-11113"/>
            <a:ext cx="557212" cy="54768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4" name="Picture 3">
            <a:extLst>
              <a:ext uri="{FF2B5EF4-FFF2-40B4-BE49-F238E27FC236}">
                <a16:creationId xmlns:a16="http://schemas.microsoft.com/office/drawing/2014/main" id="{D5DED0FF-4FA3-C191-4B93-2471E916FEC0}"/>
              </a:ext>
            </a:extLst>
          </p:cNvPr>
          <p:cNvPicPr>
            <a:picLocks noChangeAspect="1"/>
          </p:cNvPicPr>
          <p:nvPr/>
        </p:nvPicPr>
        <p:blipFill>
          <a:blip r:embed="rId3"/>
          <a:stretch>
            <a:fillRect/>
          </a:stretch>
        </p:blipFill>
        <p:spPr>
          <a:xfrm>
            <a:off x="1217024" y="763451"/>
            <a:ext cx="6551022" cy="4380049"/>
          </a:xfrm>
          <a:prstGeom prst="rect">
            <a:avLst/>
          </a:prstGeom>
        </p:spPr>
      </p:pic>
    </p:spTree>
    <p:extLst>
      <p:ext uri="{BB962C8B-B14F-4D97-AF65-F5344CB8AC3E}">
        <p14:creationId xmlns:p14="http://schemas.microsoft.com/office/powerpoint/2010/main" val="991190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19"/>
          <p:cNvSpPr txBox="1">
            <a:spLocks noGrp="1"/>
          </p:cNvSpPr>
          <p:nvPr>
            <p:ph type="ctrTitle"/>
          </p:nvPr>
        </p:nvSpPr>
        <p:spPr>
          <a:xfrm>
            <a:off x="281356" y="282967"/>
            <a:ext cx="77724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latin typeface="Calibri" panose="020F0502020204030204" pitchFamily="34" charset="0"/>
                <a:cs typeface="Calibri" panose="020F0502020204030204" pitchFamily="34" charset="0"/>
              </a:rPr>
              <a:t>Dataset Description</a:t>
            </a:r>
            <a:endParaRPr sz="3000" dirty="0">
              <a:latin typeface="Calibri" panose="020F0502020204030204" pitchFamily="34" charset="0"/>
              <a:cs typeface="Calibri" panose="020F0502020204030204" pitchFamily="34" charset="0"/>
            </a:endParaRPr>
          </a:p>
        </p:txBody>
      </p:sp>
      <p:sp>
        <p:nvSpPr>
          <p:cNvPr id="808" name="Google Shape;808;p19"/>
          <p:cNvSpPr txBox="1">
            <a:spLocks noGrp="1"/>
          </p:cNvSpPr>
          <p:nvPr>
            <p:ph type="subTitle" idx="1"/>
          </p:nvPr>
        </p:nvSpPr>
        <p:spPr>
          <a:xfrm>
            <a:off x="281356" y="938485"/>
            <a:ext cx="8608644" cy="40513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endParaRPr lang="en-IN" sz="1600" dirty="0">
              <a:solidFill>
                <a:schemeClr val="bg1">
                  <a:lumMod val="95000"/>
                </a:schemeClr>
              </a:solidFill>
              <a:latin typeface="Lora" pitchFamily="2" charset="0"/>
            </a:endParaRPr>
          </a:p>
          <a:p>
            <a:pPr marL="0" lvl="0" indent="0" algn="l" rtl="0">
              <a:spcBef>
                <a:spcPts val="0"/>
              </a:spcBef>
              <a:spcAft>
                <a:spcPts val="0"/>
              </a:spcAft>
            </a:pPr>
            <a:endParaRPr lang="en-IN" sz="1600" dirty="0">
              <a:solidFill>
                <a:schemeClr val="bg1">
                  <a:lumMod val="95000"/>
                </a:schemeClr>
              </a:solidFill>
              <a:latin typeface="Lora" pitchFamily="2" charset="0"/>
            </a:endParaRPr>
          </a:p>
          <a:p>
            <a:pPr marL="0" lvl="0" indent="0" algn="l" rtl="0">
              <a:spcBef>
                <a:spcPts val="0"/>
              </a:spcBef>
              <a:spcAft>
                <a:spcPts val="0"/>
              </a:spcAft>
            </a:pPr>
            <a:endParaRPr lang="en-IN" sz="1600" dirty="0">
              <a:solidFill>
                <a:schemeClr val="bg1">
                  <a:lumMod val="95000"/>
                </a:schemeClr>
              </a:solidFill>
              <a:latin typeface="Lora" pitchFamily="2" charset="0"/>
            </a:endParaRPr>
          </a:p>
          <a:p>
            <a:pPr marL="0" lvl="0" indent="0" algn="l" rtl="0">
              <a:spcBef>
                <a:spcPts val="0"/>
              </a:spcBef>
              <a:spcAft>
                <a:spcPts val="0"/>
              </a:spcAft>
            </a:pPr>
            <a:endParaRPr lang="en-IN" sz="1600" dirty="0">
              <a:solidFill>
                <a:schemeClr val="bg1">
                  <a:lumMod val="95000"/>
                </a:schemeClr>
              </a:solidFill>
              <a:latin typeface="Lora" pitchFamily="2" charset="0"/>
            </a:endParaRPr>
          </a:p>
        </p:txBody>
      </p:sp>
      <p:pic>
        <p:nvPicPr>
          <p:cNvPr id="3" name="Graphic 2" descr="Database">
            <a:extLst>
              <a:ext uri="{FF2B5EF4-FFF2-40B4-BE49-F238E27FC236}">
                <a16:creationId xmlns:a16="http://schemas.microsoft.com/office/drawing/2014/main" id="{6A19A78D-9F1A-5D5C-799B-689CD6F0F38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740878" y="1295400"/>
            <a:ext cx="1265450" cy="1265450"/>
          </a:xfrm>
          <a:prstGeom prst="rect">
            <a:avLst/>
          </a:prstGeom>
        </p:spPr>
      </p:pic>
      <p:sp>
        <p:nvSpPr>
          <p:cNvPr id="6" name="TextBox 5">
            <a:extLst>
              <a:ext uri="{FF2B5EF4-FFF2-40B4-BE49-F238E27FC236}">
                <a16:creationId xmlns:a16="http://schemas.microsoft.com/office/drawing/2014/main" id="{983F042F-AEF4-AEB5-72DB-2DFE0F47DCEB}"/>
              </a:ext>
            </a:extLst>
          </p:cNvPr>
          <p:cNvSpPr txBox="1"/>
          <p:nvPr/>
        </p:nvSpPr>
        <p:spPr>
          <a:xfrm>
            <a:off x="470262" y="2625635"/>
            <a:ext cx="3938452" cy="1569660"/>
          </a:xfrm>
          <a:prstGeom prst="rect">
            <a:avLst/>
          </a:prstGeom>
          <a:noFill/>
        </p:spPr>
        <p:txBody>
          <a:bodyPr wrap="square" rtlCol="0">
            <a:spAutoFit/>
          </a:bodyPr>
          <a:lstStyle/>
          <a:p>
            <a:r>
              <a:rPr lang="en-CA" sz="1600" dirty="0">
                <a:solidFill>
                  <a:schemeClr val="bg1">
                    <a:lumMod val="85000"/>
                  </a:schemeClr>
                </a:solidFill>
                <a:latin typeface="Calibri" panose="020F0502020204030204" pitchFamily="34" charset="0"/>
                <a:cs typeface="Calibri" panose="020F0502020204030204" pitchFamily="34" charset="0"/>
              </a:rPr>
              <a:t>Product data provided by stakeholder.</a:t>
            </a:r>
          </a:p>
          <a:p>
            <a:r>
              <a:rPr lang="en-CA" sz="1600" dirty="0">
                <a:solidFill>
                  <a:schemeClr val="bg1"/>
                </a:solidFill>
                <a:latin typeface="Calibri" panose="020F0502020204030204" pitchFamily="34" charset="0"/>
                <a:cs typeface="Calibri" panose="020F0502020204030204" pitchFamily="34" charset="0"/>
              </a:rPr>
              <a:t>The dataset consist of over 300 </a:t>
            </a:r>
            <a:r>
              <a:rPr lang="en-IN" sz="1600" dirty="0">
                <a:solidFill>
                  <a:schemeClr val="bg1"/>
                </a:solidFill>
                <a:latin typeface="Calibri" panose="020F0502020204030204" pitchFamily="34" charset="0"/>
                <a:cs typeface="Calibri" panose="020F0502020204030204" pitchFamily="34" charset="0"/>
              </a:rPr>
              <a:t>variables which </a:t>
            </a:r>
            <a:r>
              <a:rPr lang="en-US" sz="1600" dirty="0">
                <a:solidFill>
                  <a:schemeClr val="bg1"/>
                </a:solidFill>
                <a:latin typeface="Calibri" panose="020F0502020204030204" pitchFamily="34" charset="0"/>
                <a:cs typeface="Calibri" panose="020F0502020204030204" pitchFamily="34" charset="0"/>
              </a:rPr>
              <a:t>includes category, product title, product description, product code, product type, brand, vendor </a:t>
            </a:r>
            <a:r>
              <a:rPr lang="en-US" sz="1600" dirty="0" err="1">
                <a:solidFill>
                  <a:schemeClr val="bg1"/>
                </a:solidFill>
                <a:latin typeface="Calibri" panose="020F0502020204030204" pitchFamily="34" charset="0"/>
                <a:cs typeface="Calibri" panose="020F0502020204030204" pitchFamily="34" charset="0"/>
              </a:rPr>
              <a:t>name,etc</a:t>
            </a:r>
            <a:r>
              <a:rPr lang="en-US" sz="1600" dirty="0">
                <a:solidFill>
                  <a:schemeClr val="bg1"/>
                </a:solidFill>
                <a:latin typeface="Calibri" panose="020F0502020204030204" pitchFamily="34" charset="0"/>
                <a:cs typeface="Calibri" panose="020F0502020204030204" pitchFamily="34" charset="0"/>
              </a:rPr>
              <a:t>.</a:t>
            </a:r>
          </a:p>
          <a:p>
            <a:endParaRPr lang="en-CA" sz="1600" dirty="0">
              <a:latin typeface="Calibri" panose="020F0502020204030204" pitchFamily="34" charset="0"/>
              <a:cs typeface="Calibri" panose="020F0502020204030204" pitchFamily="34" charset="0"/>
            </a:endParaRPr>
          </a:p>
        </p:txBody>
      </p:sp>
      <p:pic>
        <p:nvPicPr>
          <p:cNvPr id="8" name="Graphic 7" descr="Cloud">
            <a:extLst>
              <a:ext uri="{FF2B5EF4-FFF2-40B4-BE49-F238E27FC236}">
                <a16:creationId xmlns:a16="http://schemas.microsoft.com/office/drawing/2014/main" id="{E9B467D3-B581-BE10-16CD-C0F281F4725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868236" y="965563"/>
            <a:ext cx="1660072" cy="1660072"/>
          </a:xfrm>
          <a:prstGeom prst="rect">
            <a:avLst/>
          </a:prstGeom>
        </p:spPr>
      </p:pic>
      <p:sp>
        <p:nvSpPr>
          <p:cNvPr id="9" name="TextBox 8">
            <a:extLst>
              <a:ext uri="{FF2B5EF4-FFF2-40B4-BE49-F238E27FC236}">
                <a16:creationId xmlns:a16="http://schemas.microsoft.com/office/drawing/2014/main" id="{05C99439-0DCD-DC2A-A1F3-821E45D2C4C6}"/>
              </a:ext>
            </a:extLst>
          </p:cNvPr>
          <p:cNvSpPr txBox="1"/>
          <p:nvPr/>
        </p:nvSpPr>
        <p:spPr>
          <a:xfrm>
            <a:off x="4983479" y="2560850"/>
            <a:ext cx="3598817" cy="1077218"/>
          </a:xfrm>
          <a:prstGeom prst="rect">
            <a:avLst/>
          </a:prstGeom>
          <a:noFill/>
        </p:spPr>
        <p:txBody>
          <a:bodyPr wrap="square" rtlCol="0">
            <a:spAutoFit/>
          </a:bodyPr>
          <a:lstStyle/>
          <a:p>
            <a:r>
              <a:rPr lang="en-CA" sz="1600" dirty="0">
                <a:solidFill>
                  <a:schemeClr val="bg1">
                    <a:lumMod val="85000"/>
                  </a:schemeClr>
                </a:solidFill>
                <a:latin typeface="Calibri" panose="020F0502020204030204" pitchFamily="34" charset="0"/>
                <a:cs typeface="Calibri" panose="020F0502020204030204" pitchFamily="34" charset="0"/>
              </a:rPr>
              <a:t>                          DataforSeo</a:t>
            </a:r>
          </a:p>
          <a:p>
            <a:r>
              <a:rPr lang="en-CA" sz="1600" dirty="0">
                <a:solidFill>
                  <a:schemeClr val="bg1"/>
                </a:solidFill>
                <a:latin typeface="Calibri" panose="020F0502020204030204" pitchFamily="34" charset="0"/>
                <a:cs typeface="Calibri" panose="020F0502020204030204" pitchFamily="34" charset="0"/>
              </a:rPr>
              <a:t>The Dataset consist of various URLs which can be used for relevant keyword search from the descriptions provided.</a:t>
            </a:r>
          </a:p>
        </p:txBody>
      </p:sp>
    </p:spTree>
    <p:extLst>
      <p:ext uri="{BB962C8B-B14F-4D97-AF65-F5344CB8AC3E}">
        <p14:creationId xmlns:p14="http://schemas.microsoft.com/office/powerpoint/2010/main" val="2121494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4" name="Title 3">
            <a:extLst>
              <a:ext uri="{FF2B5EF4-FFF2-40B4-BE49-F238E27FC236}">
                <a16:creationId xmlns:a16="http://schemas.microsoft.com/office/drawing/2014/main" id="{E471D6C1-F82D-7AB8-E65E-CDE93F99D5CC}"/>
              </a:ext>
            </a:extLst>
          </p:cNvPr>
          <p:cNvSpPr>
            <a:spLocks noGrp="1"/>
          </p:cNvSpPr>
          <p:nvPr>
            <p:ph type="ctrTitle"/>
          </p:nvPr>
        </p:nvSpPr>
        <p:spPr>
          <a:xfrm>
            <a:off x="441799" y="110808"/>
            <a:ext cx="7025075" cy="706709"/>
          </a:xfrm>
        </p:spPr>
        <p:txBody>
          <a:bodyPr>
            <a:noAutofit/>
          </a:bodyPr>
          <a:lstStyle/>
          <a:p>
            <a:r>
              <a:rPr lang="en-IN" sz="3000" dirty="0">
                <a:latin typeface="Calibri" panose="020F0502020204030204" pitchFamily="34" charset="0"/>
                <a:cs typeface="Calibri" panose="020F0502020204030204" pitchFamily="34" charset="0"/>
              </a:rPr>
              <a:t>Progress</a:t>
            </a:r>
            <a:br>
              <a:rPr lang="en-IN" sz="2400" dirty="0">
                <a:latin typeface="Calibri" panose="020F0502020204030204" pitchFamily="34" charset="0"/>
                <a:cs typeface="Calibri" panose="020F0502020204030204" pitchFamily="34" charset="0"/>
              </a:rPr>
            </a:br>
            <a:br>
              <a:rPr lang="en-IN" sz="2400" dirty="0">
                <a:latin typeface="Calibri" panose="020F0502020204030204" pitchFamily="34" charset="0"/>
                <a:cs typeface="Calibri" panose="020F0502020204030204" pitchFamily="34" charset="0"/>
              </a:rPr>
            </a:br>
            <a:br>
              <a:rPr lang="en-US" sz="1100" dirty="0">
                <a:latin typeface="Calibri" panose="020F0502020204030204" pitchFamily="34" charset="0"/>
                <a:cs typeface="Calibri" panose="020F0502020204030204" pitchFamily="34" charset="0"/>
              </a:rPr>
            </a:br>
            <a:endParaRPr lang="en-IN" sz="2400" dirty="0">
              <a:latin typeface="Calibri" panose="020F0502020204030204" pitchFamily="34" charset="0"/>
              <a:cs typeface="Calibri" panose="020F0502020204030204" pitchFamily="34" charset="0"/>
            </a:endParaRPr>
          </a:p>
        </p:txBody>
      </p:sp>
      <p:sp>
        <p:nvSpPr>
          <p:cNvPr id="859" name="Google Shape;859;p24"/>
          <p:cNvSpPr txBox="1">
            <a:spLocks noGrp="1"/>
          </p:cNvSpPr>
          <p:nvPr>
            <p:ph type="sldNum" idx="4294967295"/>
          </p:nvPr>
        </p:nvSpPr>
        <p:spPr>
          <a:xfrm>
            <a:off x="8586788" y="-11113"/>
            <a:ext cx="557212" cy="54768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3" name="TextBox 2">
            <a:extLst>
              <a:ext uri="{FF2B5EF4-FFF2-40B4-BE49-F238E27FC236}">
                <a16:creationId xmlns:a16="http://schemas.microsoft.com/office/drawing/2014/main" id="{84BA3B8B-1430-3096-C4B8-70166910F45E}"/>
              </a:ext>
            </a:extLst>
          </p:cNvPr>
          <p:cNvSpPr txBox="1"/>
          <p:nvPr/>
        </p:nvSpPr>
        <p:spPr>
          <a:xfrm>
            <a:off x="470764" y="817517"/>
            <a:ext cx="8202471" cy="1323439"/>
          </a:xfrm>
          <a:prstGeom prst="rect">
            <a:avLst/>
          </a:prstGeom>
          <a:noFill/>
        </p:spPr>
        <p:txBody>
          <a:bodyPr wrap="square">
            <a:spAutoFit/>
          </a:bodyPr>
          <a:lstStyle/>
          <a:p>
            <a:pPr marL="285750" indent="-285750">
              <a:buFont typeface="Wingdings" panose="05000000000000000000" pitchFamily="2" charset="2"/>
              <a:buChar char="q"/>
            </a:pPr>
            <a:r>
              <a:rPr lang="en-US" sz="1600" dirty="0">
                <a:solidFill>
                  <a:schemeClr val="bg1"/>
                </a:solidFill>
                <a:latin typeface="Calibri" panose="020F0502020204030204" pitchFamily="34" charset="0"/>
                <a:cs typeface="Calibri" panose="020F0502020204030204" pitchFamily="34" charset="0"/>
              </a:rPr>
              <a:t>We conducted multiple trials for summarization on various platforms and discovered that Google Colab was the most user-friendly. </a:t>
            </a:r>
          </a:p>
          <a:p>
            <a:pPr marL="285750" indent="-285750">
              <a:buFont typeface="Wingdings" panose="05000000000000000000" pitchFamily="2" charset="2"/>
              <a:buChar char="q"/>
            </a:pPr>
            <a:r>
              <a:rPr lang="en-US" sz="1600" dirty="0">
                <a:solidFill>
                  <a:schemeClr val="bg1"/>
                </a:solidFill>
                <a:latin typeface="Calibri" panose="020F0502020204030204" pitchFamily="34" charset="0"/>
                <a:cs typeface="Calibri" panose="020F0502020204030204" pitchFamily="34" charset="0"/>
              </a:rPr>
              <a:t>As a result, we have chosen to proceed with using Google Colab.</a:t>
            </a:r>
          </a:p>
          <a:p>
            <a:pPr marL="285750" indent="-285750">
              <a:buFont typeface="Wingdings" panose="05000000000000000000" pitchFamily="2" charset="2"/>
              <a:buChar char="q"/>
            </a:pPr>
            <a:r>
              <a:rPr lang="en-US" sz="1600" dirty="0">
                <a:solidFill>
                  <a:schemeClr val="bg1"/>
                </a:solidFill>
                <a:latin typeface="Calibri" panose="020F0502020204030204" pitchFamily="34" charset="0"/>
                <a:cs typeface="Calibri" panose="020F0502020204030204" pitchFamily="34" charset="0"/>
              </a:rPr>
              <a:t>Developing an implementation using openai API Key and GPT-3 to create keyword generator for the products, website traffic and product description generator.</a:t>
            </a:r>
            <a:endParaRPr lang="en-US" sz="1600" dirty="0">
              <a:solidFill>
                <a:schemeClr val="bg1"/>
              </a:solidFill>
            </a:endParaRPr>
          </a:p>
        </p:txBody>
      </p:sp>
      <p:pic>
        <p:nvPicPr>
          <p:cNvPr id="6" name="Picture 5">
            <a:extLst>
              <a:ext uri="{FF2B5EF4-FFF2-40B4-BE49-F238E27FC236}">
                <a16:creationId xmlns:a16="http://schemas.microsoft.com/office/drawing/2014/main" id="{F46838D4-77A5-6414-421C-D568D043F713}"/>
              </a:ext>
            </a:extLst>
          </p:cNvPr>
          <p:cNvPicPr>
            <a:picLocks noChangeAspect="1"/>
          </p:cNvPicPr>
          <p:nvPr/>
        </p:nvPicPr>
        <p:blipFill>
          <a:blip r:embed="rId3"/>
          <a:stretch>
            <a:fillRect/>
          </a:stretch>
        </p:blipFill>
        <p:spPr>
          <a:xfrm>
            <a:off x="2481865" y="2421898"/>
            <a:ext cx="3389652" cy="2465717"/>
          </a:xfrm>
          <a:prstGeom prst="rect">
            <a:avLst/>
          </a:prstGeom>
        </p:spPr>
        <p:style>
          <a:lnRef idx="1">
            <a:schemeClr val="dk1"/>
          </a:lnRef>
          <a:fillRef idx="3">
            <a:schemeClr val="dk1"/>
          </a:fillRef>
          <a:effectRef idx="2">
            <a:schemeClr val="dk1"/>
          </a:effectRef>
          <a:fontRef idx="minor">
            <a:schemeClr val="lt1"/>
          </a:fontRef>
        </p:style>
      </p:pic>
    </p:spTree>
    <p:extLst>
      <p:ext uri="{BB962C8B-B14F-4D97-AF65-F5344CB8AC3E}">
        <p14:creationId xmlns:p14="http://schemas.microsoft.com/office/powerpoint/2010/main" val="3251741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D9EC5F-73D2-8F8F-38FE-591FAA7801F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sp>
        <p:nvSpPr>
          <p:cNvPr id="3" name="Title 2">
            <a:extLst>
              <a:ext uri="{FF2B5EF4-FFF2-40B4-BE49-F238E27FC236}">
                <a16:creationId xmlns:a16="http://schemas.microsoft.com/office/drawing/2014/main" id="{E715177C-0F1D-0125-638E-17B26901F053}"/>
              </a:ext>
            </a:extLst>
          </p:cNvPr>
          <p:cNvSpPr>
            <a:spLocks noGrp="1"/>
          </p:cNvSpPr>
          <p:nvPr>
            <p:ph type="title"/>
          </p:nvPr>
        </p:nvSpPr>
        <p:spPr>
          <a:xfrm>
            <a:off x="450115" y="107225"/>
            <a:ext cx="7686000" cy="857400"/>
          </a:xfrm>
        </p:spPr>
        <p:txBody>
          <a:bodyPr/>
          <a:lstStyle/>
          <a:p>
            <a:r>
              <a:rPr lang="en-US" b="1" dirty="0">
                <a:latin typeface="Calibri" panose="020F0502020204030204" pitchFamily="34" charset="0"/>
                <a:cs typeface="Calibri" panose="020F0502020204030204" pitchFamily="34" charset="0"/>
              </a:rPr>
              <a:t>NLP Code For Text Generation</a:t>
            </a:r>
          </a:p>
        </p:txBody>
      </p:sp>
      <p:pic>
        <p:nvPicPr>
          <p:cNvPr id="7" name="Picture 6" descr="Text&#10;&#10;Description automatically generated">
            <a:extLst>
              <a:ext uri="{FF2B5EF4-FFF2-40B4-BE49-F238E27FC236}">
                <a16:creationId xmlns:a16="http://schemas.microsoft.com/office/drawing/2014/main" id="{19015CAC-8653-F126-4600-BF51B99CBD66}"/>
              </a:ext>
            </a:extLst>
          </p:cNvPr>
          <p:cNvPicPr>
            <a:picLocks noChangeAspect="1"/>
          </p:cNvPicPr>
          <p:nvPr/>
        </p:nvPicPr>
        <p:blipFill rotWithShape="1">
          <a:blip r:embed="rId2"/>
          <a:srcRect r="45327"/>
          <a:stretch/>
        </p:blipFill>
        <p:spPr>
          <a:xfrm>
            <a:off x="556795" y="1097279"/>
            <a:ext cx="4883885" cy="2987041"/>
          </a:xfrm>
          <a:prstGeom prst="rect">
            <a:avLst/>
          </a:prstGeom>
        </p:spPr>
      </p:pic>
    </p:spTree>
    <p:extLst>
      <p:ext uri="{BB962C8B-B14F-4D97-AF65-F5344CB8AC3E}">
        <p14:creationId xmlns:p14="http://schemas.microsoft.com/office/powerpoint/2010/main" val="3258172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8CF23AD-A5BF-0DF4-2643-A1DD91BF78D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a:t>
            </a:fld>
            <a:endParaRPr lang="en"/>
          </a:p>
        </p:txBody>
      </p:sp>
      <p:sp>
        <p:nvSpPr>
          <p:cNvPr id="3" name="Title 2">
            <a:extLst>
              <a:ext uri="{FF2B5EF4-FFF2-40B4-BE49-F238E27FC236}">
                <a16:creationId xmlns:a16="http://schemas.microsoft.com/office/drawing/2014/main" id="{F330651C-EB0F-4333-7ADB-CB910C44B1E6}"/>
              </a:ext>
            </a:extLst>
          </p:cNvPr>
          <p:cNvSpPr>
            <a:spLocks noGrp="1"/>
          </p:cNvSpPr>
          <p:nvPr>
            <p:ph type="title"/>
          </p:nvPr>
        </p:nvSpPr>
        <p:spPr>
          <a:xfrm>
            <a:off x="465355" y="107225"/>
            <a:ext cx="7686000" cy="857400"/>
          </a:xfrm>
        </p:spPr>
        <p:txBody>
          <a:bodyPr/>
          <a:lstStyle/>
          <a:p>
            <a:r>
              <a:rPr lang="en-US" b="1" dirty="0">
                <a:latin typeface="Calibri" panose="020F0502020204030204" pitchFamily="34" charset="0"/>
                <a:cs typeface="Calibri" panose="020F0502020204030204" pitchFamily="34" charset="0"/>
              </a:rPr>
              <a:t>NLP Code for Text Summarization</a:t>
            </a:r>
          </a:p>
        </p:txBody>
      </p:sp>
      <p:pic>
        <p:nvPicPr>
          <p:cNvPr id="7" name="Picture 6" descr="Text&#10;&#10;Description automatically generated">
            <a:extLst>
              <a:ext uri="{FF2B5EF4-FFF2-40B4-BE49-F238E27FC236}">
                <a16:creationId xmlns:a16="http://schemas.microsoft.com/office/drawing/2014/main" id="{AED59A25-0F12-9523-3B1B-9C4ACE5EBD0B}"/>
              </a:ext>
            </a:extLst>
          </p:cNvPr>
          <p:cNvPicPr>
            <a:picLocks noChangeAspect="1"/>
          </p:cNvPicPr>
          <p:nvPr/>
        </p:nvPicPr>
        <p:blipFill rotWithShape="1">
          <a:blip r:embed="rId2"/>
          <a:srcRect r="43417"/>
          <a:stretch/>
        </p:blipFill>
        <p:spPr>
          <a:xfrm>
            <a:off x="465355" y="1092177"/>
            <a:ext cx="5013425" cy="3007384"/>
          </a:xfrm>
          <a:prstGeom prst="rect">
            <a:avLst/>
          </a:prstGeom>
        </p:spPr>
      </p:pic>
    </p:spTree>
    <p:extLst>
      <p:ext uri="{BB962C8B-B14F-4D97-AF65-F5344CB8AC3E}">
        <p14:creationId xmlns:p14="http://schemas.microsoft.com/office/powerpoint/2010/main" val="2379109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03A55D-8A16-006F-041D-5000EC4265A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a:p>
        </p:txBody>
      </p:sp>
      <p:sp>
        <p:nvSpPr>
          <p:cNvPr id="3" name="Title 2">
            <a:extLst>
              <a:ext uri="{FF2B5EF4-FFF2-40B4-BE49-F238E27FC236}">
                <a16:creationId xmlns:a16="http://schemas.microsoft.com/office/drawing/2014/main" id="{AD4D92D1-B152-BE1D-0DCC-2FF71851F396}"/>
              </a:ext>
            </a:extLst>
          </p:cNvPr>
          <p:cNvSpPr>
            <a:spLocks noGrp="1"/>
          </p:cNvSpPr>
          <p:nvPr>
            <p:ph type="title"/>
          </p:nvPr>
        </p:nvSpPr>
        <p:spPr>
          <a:xfrm>
            <a:off x="549175" y="107225"/>
            <a:ext cx="7686000" cy="857400"/>
          </a:xfrm>
        </p:spPr>
        <p:txBody>
          <a:bodyPr/>
          <a:lstStyle/>
          <a:p>
            <a:r>
              <a:rPr lang="en-US" b="1" dirty="0">
                <a:latin typeface="Calibri" panose="020F0502020204030204" pitchFamily="34" charset="0"/>
                <a:cs typeface="Calibri" panose="020F0502020204030204" pitchFamily="34" charset="0"/>
              </a:rPr>
              <a:t>Challenges</a:t>
            </a:r>
          </a:p>
        </p:txBody>
      </p:sp>
      <p:sp>
        <p:nvSpPr>
          <p:cNvPr id="4" name="Text Placeholder 3">
            <a:extLst>
              <a:ext uri="{FF2B5EF4-FFF2-40B4-BE49-F238E27FC236}">
                <a16:creationId xmlns:a16="http://schemas.microsoft.com/office/drawing/2014/main" id="{3BF35300-E5B6-1F13-9EB0-8592F7EBB76F}"/>
              </a:ext>
            </a:extLst>
          </p:cNvPr>
          <p:cNvSpPr>
            <a:spLocks noGrp="1"/>
          </p:cNvSpPr>
          <p:nvPr>
            <p:ph type="body" idx="1"/>
          </p:nvPr>
        </p:nvSpPr>
        <p:spPr>
          <a:xfrm>
            <a:off x="381540" y="1083948"/>
            <a:ext cx="7686000" cy="2466972"/>
          </a:xfrm>
        </p:spPr>
        <p:txBody>
          <a:bodyPr/>
          <a:lstStyle/>
          <a:p>
            <a:r>
              <a:rPr lang="en-US" sz="1600" dirty="0"/>
              <a:t>We have been putting in a lot of effort to run our code, however, we have been facing some difficulties in getting the desired outcomes. Despite trying various debugging techniques, we have not been able to obtain the results we had hoped for. We are starting to think that there might be some underlying issue with the code that is causing it to produce unexpected results. We are continuing to investigate and hope to resolve the issue soon.</a:t>
            </a:r>
          </a:p>
        </p:txBody>
      </p:sp>
    </p:spTree>
    <p:extLst>
      <p:ext uri="{BB962C8B-B14F-4D97-AF65-F5344CB8AC3E}">
        <p14:creationId xmlns:p14="http://schemas.microsoft.com/office/powerpoint/2010/main" val="17498709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9" name="Google Shape;859;p24"/>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 name="Title 1">
            <a:extLst>
              <a:ext uri="{FF2B5EF4-FFF2-40B4-BE49-F238E27FC236}">
                <a16:creationId xmlns:a16="http://schemas.microsoft.com/office/drawing/2014/main" id="{5B257392-AD67-3D3A-D2BD-74C21D44694F}"/>
              </a:ext>
            </a:extLst>
          </p:cNvPr>
          <p:cNvSpPr>
            <a:spLocks noGrp="1"/>
          </p:cNvSpPr>
          <p:nvPr>
            <p:ph type="title"/>
          </p:nvPr>
        </p:nvSpPr>
        <p:spPr/>
        <p:txBody>
          <a:bodyPr/>
          <a:lstStyle/>
          <a:p>
            <a:r>
              <a:rPr lang="en-IN" sz="2400" dirty="0">
                <a:latin typeface="Lora" pitchFamily="2" charset="0"/>
              </a:rPr>
              <a:t>References</a:t>
            </a:r>
          </a:p>
        </p:txBody>
      </p:sp>
      <p:sp>
        <p:nvSpPr>
          <p:cNvPr id="3" name="Text Placeholder 2">
            <a:extLst>
              <a:ext uri="{FF2B5EF4-FFF2-40B4-BE49-F238E27FC236}">
                <a16:creationId xmlns:a16="http://schemas.microsoft.com/office/drawing/2014/main" id="{3BC401FD-9D36-ABED-1205-6B9EA2A0BC65}"/>
              </a:ext>
            </a:extLst>
          </p:cNvPr>
          <p:cNvSpPr>
            <a:spLocks noGrp="1"/>
          </p:cNvSpPr>
          <p:nvPr>
            <p:ph type="body" idx="1"/>
          </p:nvPr>
        </p:nvSpPr>
        <p:spPr/>
        <p:txBody>
          <a:bodyPr/>
          <a:lstStyle/>
          <a:p>
            <a:r>
              <a:rPr lang="en-US" sz="1200" b="0" i="0" dirty="0">
                <a:solidFill>
                  <a:srgbClr val="202124"/>
                </a:solidFill>
                <a:effectLst/>
                <a:latin typeface="arial" panose="020B0604020202020204" pitchFamily="34" charset="0"/>
                <a:hlinkClick r:id="rId3"/>
              </a:rPr>
              <a:t>https://www.seoclarity.net/blog/reporting-on-google-flights</a:t>
            </a:r>
            <a:endParaRPr lang="en-US" sz="1200" b="0" i="0" dirty="0">
              <a:solidFill>
                <a:srgbClr val="202124"/>
              </a:solidFill>
              <a:effectLst/>
              <a:latin typeface="arial" panose="020B0604020202020204" pitchFamily="34" charset="0"/>
            </a:endParaRPr>
          </a:p>
          <a:p>
            <a:r>
              <a:rPr lang="en-US" sz="1200" b="0" i="0" dirty="0">
                <a:solidFill>
                  <a:srgbClr val="202124"/>
                </a:solidFill>
                <a:effectLst/>
                <a:latin typeface="arial" panose="020B0604020202020204" pitchFamily="34" charset="0"/>
                <a:hlinkClick r:id="rId4"/>
              </a:rPr>
              <a:t>https://www.semrush.com/blog/analyzing-search-engine-results-pages/</a:t>
            </a:r>
            <a:endParaRPr lang="en-US" sz="1200" dirty="0">
              <a:solidFill>
                <a:srgbClr val="202124"/>
              </a:solidFill>
              <a:latin typeface="arial" panose="020B0604020202020204" pitchFamily="34" charset="0"/>
            </a:endParaRPr>
          </a:p>
          <a:p>
            <a:endParaRPr lang="en-US" sz="1200" b="0" i="0" dirty="0">
              <a:solidFill>
                <a:srgbClr val="202124"/>
              </a:solidFill>
              <a:effectLst/>
              <a:latin typeface="arial" panose="020B0604020202020204" pitchFamily="34" charset="0"/>
            </a:endParaRPr>
          </a:p>
        </p:txBody>
      </p:sp>
    </p:spTree>
    <p:extLst>
      <p:ext uri="{BB962C8B-B14F-4D97-AF65-F5344CB8AC3E}">
        <p14:creationId xmlns:p14="http://schemas.microsoft.com/office/powerpoint/2010/main" val="492705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9" name="Google Shape;859;p24"/>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graphicFrame>
        <p:nvGraphicFramePr>
          <p:cNvPr id="4" name="Diagram 3">
            <a:extLst>
              <a:ext uri="{FF2B5EF4-FFF2-40B4-BE49-F238E27FC236}">
                <a16:creationId xmlns:a16="http://schemas.microsoft.com/office/drawing/2014/main" id="{F669BEA7-8FFF-3B4A-B748-B01528840BB3}"/>
              </a:ext>
            </a:extLst>
          </p:cNvPr>
          <p:cNvGraphicFramePr/>
          <p:nvPr>
            <p:extLst>
              <p:ext uri="{D42A27DB-BD31-4B8C-83A1-F6EECF244321}">
                <p14:modId xmlns:p14="http://schemas.microsoft.com/office/powerpoint/2010/main" val="2360127204"/>
              </p:ext>
            </p:extLst>
          </p:nvPr>
        </p:nvGraphicFramePr>
        <p:xfrm>
          <a:off x="587830" y="0"/>
          <a:ext cx="9078684" cy="47418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2742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6000"/>
            <a:lum/>
          </a:blip>
          <a:srcRect/>
          <a:stretch>
            <a:fillRect t="-9000" b="-9000"/>
          </a:stretch>
        </a:blipFill>
        <a:effectLst/>
      </p:bgPr>
    </p:bg>
    <p:spTree>
      <p:nvGrpSpPr>
        <p:cNvPr id="1" name="Shape 800"/>
        <p:cNvGrpSpPr/>
        <p:nvPr/>
      </p:nvGrpSpPr>
      <p:grpSpPr>
        <a:xfrm>
          <a:off x="0" y="0"/>
          <a:ext cx="0" cy="0"/>
          <a:chOff x="0" y="0"/>
          <a:chExt cx="0" cy="0"/>
        </a:xfrm>
      </p:grpSpPr>
      <p:sp>
        <p:nvSpPr>
          <p:cNvPr id="802" name="Google Shape;802;p18"/>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
        <p:nvSpPr>
          <p:cNvPr id="2" name="Title 1">
            <a:extLst>
              <a:ext uri="{FF2B5EF4-FFF2-40B4-BE49-F238E27FC236}">
                <a16:creationId xmlns:a16="http://schemas.microsoft.com/office/drawing/2014/main" id="{3748EBF6-2DAB-1AE1-898D-5E0A23B75C3D}"/>
              </a:ext>
            </a:extLst>
          </p:cNvPr>
          <p:cNvSpPr>
            <a:spLocks noGrp="1"/>
          </p:cNvSpPr>
          <p:nvPr>
            <p:ph type="title"/>
          </p:nvPr>
        </p:nvSpPr>
        <p:spPr>
          <a:xfrm>
            <a:off x="188132" y="262025"/>
            <a:ext cx="7686000" cy="857400"/>
          </a:xfrm>
        </p:spPr>
        <p:txBody>
          <a:bodyPr/>
          <a:lstStyle/>
          <a:p>
            <a:r>
              <a:rPr lang="en-IN" b="1" dirty="0">
                <a:latin typeface="Calibri" panose="020F0502020204030204" pitchFamily="34" charset="0"/>
                <a:cs typeface="Calibri" panose="020F0502020204030204" pitchFamily="34" charset="0"/>
              </a:rPr>
              <a:t>Group 10 Members:</a:t>
            </a:r>
          </a:p>
        </p:txBody>
      </p:sp>
      <p:sp>
        <p:nvSpPr>
          <p:cNvPr id="3" name="Text Placeholder 2">
            <a:extLst>
              <a:ext uri="{FF2B5EF4-FFF2-40B4-BE49-F238E27FC236}">
                <a16:creationId xmlns:a16="http://schemas.microsoft.com/office/drawing/2014/main" id="{802F81D9-291C-6953-A13C-0A23792D8627}"/>
              </a:ext>
            </a:extLst>
          </p:cNvPr>
          <p:cNvSpPr>
            <a:spLocks noGrp="1"/>
          </p:cNvSpPr>
          <p:nvPr>
            <p:ph type="body" idx="1"/>
          </p:nvPr>
        </p:nvSpPr>
        <p:spPr>
          <a:xfrm>
            <a:off x="188132" y="804548"/>
            <a:ext cx="7686000" cy="3098400"/>
          </a:xfrm>
        </p:spPr>
        <p:txBody>
          <a:bodyPr/>
          <a:lstStyle/>
          <a:p>
            <a:pPr marL="76200" indent="0">
              <a:buNone/>
            </a:pPr>
            <a:endParaRPr lang="en-IN" dirty="0">
              <a:latin typeface="Calibri" panose="020F0502020204030204" pitchFamily="34" charset="0"/>
              <a:cs typeface="Calibri" panose="020F0502020204030204" pitchFamily="34" charset="0"/>
            </a:endParaRPr>
          </a:p>
          <a:p>
            <a:r>
              <a:rPr lang="en-IN" dirty="0">
                <a:latin typeface="Calibri" panose="020F0502020204030204" pitchFamily="34" charset="0"/>
                <a:cs typeface="Calibri" panose="020F0502020204030204" pitchFamily="34" charset="0"/>
              </a:rPr>
              <a:t>Mallika Dsilva  - 0787549</a:t>
            </a:r>
          </a:p>
          <a:p>
            <a:r>
              <a:rPr lang="en-IN" dirty="0">
                <a:latin typeface="Calibri" panose="020F0502020204030204" pitchFamily="34" charset="0"/>
                <a:cs typeface="Calibri" panose="020F0502020204030204" pitchFamily="34" charset="0"/>
              </a:rPr>
              <a:t>Alysia Rebello – 0792184</a:t>
            </a:r>
          </a:p>
          <a:p>
            <a:r>
              <a:rPr lang="en-CA" dirty="0">
                <a:latin typeface="Calibri" panose="020F0502020204030204" pitchFamily="34" charset="0"/>
                <a:cs typeface="Calibri" panose="020F0502020204030204" pitchFamily="34" charset="0"/>
              </a:rPr>
              <a:t>Archit Asutkar </a:t>
            </a:r>
            <a:r>
              <a:rPr lang="en-IN" dirty="0">
                <a:latin typeface="Calibri" panose="020F0502020204030204" pitchFamily="34" charset="0"/>
                <a:cs typeface="Calibri" panose="020F0502020204030204" pitchFamily="34" charset="0"/>
              </a:rPr>
              <a:t>– </a:t>
            </a:r>
            <a:r>
              <a:rPr lang="en-CA" dirty="0">
                <a:latin typeface="Calibri" panose="020F0502020204030204" pitchFamily="34" charset="0"/>
                <a:cs typeface="Calibri" panose="020F0502020204030204" pitchFamily="34" charset="0"/>
              </a:rPr>
              <a:t>0789221</a:t>
            </a:r>
          </a:p>
          <a:p>
            <a:r>
              <a:rPr lang="en-IN" dirty="0">
                <a:latin typeface="Calibri" panose="020F0502020204030204" pitchFamily="34" charset="0"/>
                <a:cs typeface="Calibri" panose="020F0502020204030204" pitchFamily="34" charset="0"/>
              </a:rPr>
              <a:t>Rahul Sapkal – </a:t>
            </a:r>
            <a:r>
              <a:rPr lang="en-CA" dirty="0">
                <a:latin typeface="Calibri" panose="020F0502020204030204" pitchFamily="34" charset="0"/>
                <a:cs typeface="Calibri" panose="020F0502020204030204" pitchFamily="34" charset="0"/>
              </a:rPr>
              <a:t>0784192</a:t>
            </a:r>
          </a:p>
          <a:p>
            <a:r>
              <a:rPr lang="en-IN" dirty="0">
                <a:latin typeface="Calibri" panose="020F0502020204030204" pitchFamily="34" charset="0"/>
                <a:cs typeface="Calibri" panose="020F0502020204030204" pitchFamily="34" charset="0"/>
              </a:rPr>
              <a:t>Anurag Rohra - </a:t>
            </a:r>
            <a:r>
              <a:rPr lang="en-CA" dirty="0">
                <a:latin typeface="Calibri" panose="020F0502020204030204" pitchFamily="34" charset="0"/>
                <a:cs typeface="Calibri" panose="020F0502020204030204" pitchFamily="34" charset="0"/>
              </a:rPr>
              <a:t>0794506</a:t>
            </a:r>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p:txBody>
      </p:sp>
      <p:pic>
        <p:nvPicPr>
          <p:cNvPr id="2050" name="Picture 2" descr="Class C Motorhomes That Sleep Up to 8 People - Camping World">
            <a:extLst>
              <a:ext uri="{FF2B5EF4-FFF2-40B4-BE49-F238E27FC236}">
                <a16:creationId xmlns:a16="http://schemas.microsoft.com/office/drawing/2014/main" id="{DBC11BF6-014B-F136-39F5-5291404343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1132" y="281961"/>
            <a:ext cx="5085230" cy="3391549"/>
          </a:xfrm>
          <a:prstGeom prst="rect">
            <a:avLst/>
          </a:prstGeom>
          <a:effectLst>
            <a:outerShdw blurRad="76200" dist="12700" dir="8100000" sy="-23000" kx="800400" algn="br" rotWithShape="0">
              <a:prstClr val="black">
                <a:alpha val="20000"/>
              </a:prstClr>
            </a:outerShdw>
            <a:softEdge rad="6350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graphicFrame>
        <p:nvGraphicFramePr>
          <p:cNvPr id="2" name="Google Shape;367;p36">
            <a:extLst>
              <a:ext uri="{FF2B5EF4-FFF2-40B4-BE49-F238E27FC236}">
                <a16:creationId xmlns:a16="http://schemas.microsoft.com/office/drawing/2014/main" id="{BEC2DFAF-ECD6-0F63-4590-954DCAE05A1D}"/>
              </a:ext>
            </a:extLst>
          </p:cNvPr>
          <p:cNvGraphicFramePr/>
          <p:nvPr>
            <p:extLst>
              <p:ext uri="{D42A27DB-BD31-4B8C-83A1-F6EECF244321}">
                <p14:modId xmlns:p14="http://schemas.microsoft.com/office/powerpoint/2010/main" val="1266216551"/>
              </p:ext>
            </p:extLst>
          </p:nvPr>
        </p:nvGraphicFramePr>
        <p:xfrm>
          <a:off x="4307477" y="796159"/>
          <a:ext cx="4222110" cy="35511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BA772B09-765E-F159-3887-446EC1571395}"/>
              </a:ext>
            </a:extLst>
          </p:cNvPr>
          <p:cNvSpPr txBox="1"/>
          <p:nvPr/>
        </p:nvSpPr>
        <p:spPr>
          <a:xfrm>
            <a:off x="787037" y="1757243"/>
            <a:ext cx="2619828" cy="707886"/>
          </a:xfrm>
          <a:prstGeom prst="rect">
            <a:avLst/>
          </a:prstGeom>
          <a:noFill/>
        </p:spPr>
        <p:txBody>
          <a:bodyPr wrap="square" rtlCol="0">
            <a:spAutoFit/>
          </a:bodyPr>
          <a:lstStyle/>
          <a:p>
            <a:r>
              <a:rPr lang="en-IN" sz="4000" dirty="0">
                <a:solidFill>
                  <a:schemeClr val="bg1">
                    <a:lumMod val="95000"/>
                  </a:schemeClr>
                </a:solidFill>
                <a:latin typeface="Calibri" panose="020F0502020204030204" pitchFamily="34" charset="0"/>
                <a:cs typeface="Calibri" panose="020F0502020204030204" pitchFamily="34" charset="0"/>
              </a:rPr>
              <a:t>Contents</a:t>
            </a:r>
            <a:endParaRPr lang="en-IN" sz="3000" dirty="0">
              <a:solidFill>
                <a:schemeClr val="bg1">
                  <a:lumMod val="95000"/>
                </a:schemeClr>
              </a:solidFill>
              <a:latin typeface="Calibri" panose="020F0502020204030204" pitchFamily="34" charset="0"/>
              <a:cs typeface="Calibri" panose="020F0502020204030204" pitchFamily="34" charset="0"/>
            </a:endParaRPr>
          </a:p>
        </p:txBody>
      </p:sp>
      <p:grpSp>
        <p:nvGrpSpPr>
          <p:cNvPr id="3" name="Group 2">
            <a:extLst>
              <a:ext uri="{FF2B5EF4-FFF2-40B4-BE49-F238E27FC236}">
                <a16:creationId xmlns:a16="http://schemas.microsoft.com/office/drawing/2014/main" id="{EEBD6E1B-D7D0-AE6C-A30B-9D5C9375D30B}"/>
              </a:ext>
            </a:extLst>
          </p:cNvPr>
          <p:cNvGrpSpPr/>
          <p:nvPr/>
        </p:nvGrpSpPr>
        <p:grpSpPr>
          <a:xfrm>
            <a:off x="2628274" y="2426876"/>
            <a:ext cx="5901313" cy="1533757"/>
            <a:chOff x="334658" y="1811808"/>
            <a:chExt cx="5901313" cy="1533757"/>
          </a:xfrm>
        </p:grpSpPr>
        <p:sp>
          <p:nvSpPr>
            <p:cNvPr id="4" name="Rectangle 3">
              <a:extLst>
                <a:ext uri="{FF2B5EF4-FFF2-40B4-BE49-F238E27FC236}">
                  <a16:creationId xmlns:a16="http://schemas.microsoft.com/office/drawing/2014/main" id="{D80EE413-8CDD-72BD-9034-B39A4E67D092}"/>
                </a:ext>
              </a:extLst>
            </p:cNvPr>
            <p:cNvSpPr/>
            <p:nvPr/>
          </p:nvSpPr>
          <p:spPr>
            <a:xfrm>
              <a:off x="334658" y="1811808"/>
              <a:ext cx="3887451" cy="28974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6" name="TextBox 5">
              <a:extLst>
                <a:ext uri="{FF2B5EF4-FFF2-40B4-BE49-F238E27FC236}">
                  <a16:creationId xmlns:a16="http://schemas.microsoft.com/office/drawing/2014/main" id="{4C380CD4-CC07-7437-E0C2-491D09C053AF}"/>
                </a:ext>
              </a:extLst>
            </p:cNvPr>
            <p:cNvSpPr txBox="1"/>
            <p:nvPr/>
          </p:nvSpPr>
          <p:spPr>
            <a:xfrm>
              <a:off x="2348520" y="3055818"/>
              <a:ext cx="3887451" cy="28974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30665" tIns="30665" rIns="30665" bIns="30665" numCol="1" spcCol="1270" anchor="ctr" anchorCtr="0">
              <a:noAutofit/>
            </a:bodyPr>
            <a:lstStyle/>
            <a:p>
              <a:pPr marL="0" lvl="0" indent="0" algn="l" defTabSz="666750">
                <a:lnSpc>
                  <a:spcPct val="100000"/>
                </a:lnSpc>
                <a:spcBef>
                  <a:spcPct val="0"/>
                </a:spcBef>
                <a:spcAft>
                  <a:spcPct val="35000"/>
                </a:spcAft>
                <a:buNone/>
              </a:pPr>
              <a:r>
                <a:rPr lang="en-US" sz="1500" kern="1200" dirty="0"/>
                <a:t> Challenges</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2" name="Google Shape;802;p18"/>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latin typeface="Lora" pitchFamily="2" charset="0"/>
              </a:rPr>
              <a:t>4</a:t>
            </a:fld>
            <a:endParaRPr>
              <a:latin typeface="Lora" pitchFamily="2" charset="0"/>
            </a:endParaRPr>
          </a:p>
        </p:txBody>
      </p:sp>
      <p:sp>
        <p:nvSpPr>
          <p:cNvPr id="4" name="Title 3">
            <a:extLst>
              <a:ext uri="{FF2B5EF4-FFF2-40B4-BE49-F238E27FC236}">
                <a16:creationId xmlns:a16="http://schemas.microsoft.com/office/drawing/2014/main" id="{B5FBBF68-9B80-7175-6AA7-343CB8B8FA0D}"/>
              </a:ext>
            </a:extLst>
          </p:cNvPr>
          <p:cNvSpPr>
            <a:spLocks noGrp="1"/>
          </p:cNvSpPr>
          <p:nvPr>
            <p:ph type="title"/>
          </p:nvPr>
        </p:nvSpPr>
        <p:spPr>
          <a:xfrm>
            <a:off x="115560" y="107225"/>
            <a:ext cx="7686000" cy="857400"/>
          </a:xfrm>
        </p:spPr>
        <p:txBody>
          <a:bodyPr/>
          <a:lstStyle/>
          <a:p>
            <a:r>
              <a:rPr lang="en-IN" dirty="0">
                <a:latin typeface="Calibri" panose="020F0502020204030204" pitchFamily="34" charset="0"/>
                <a:cs typeface="Calibri" panose="020F0502020204030204" pitchFamily="34" charset="0"/>
              </a:rPr>
              <a:t>About WerRV</a:t>
            </a:r>
          </a:p>
        </p:txBody>
      </p:sp>
      <p:sp>
        <p:nvSpPr>
          <p:cNvPr id="5" name="Text Placeholder 4">
            <a:extLst>
              <a:ext uri="{FF2B5EF4-FFF2-40B4-BE49-F238E27FC236}">
                <a16:creationId xmlns:a16="http://schemas.microsoft.com/office/drawing/2014/main" id="{A9493976-2F5F-CFB6-6D72-65A7D4B81B05}"/>
              </a:ext>
            </a:extLst>
          </p:cNvPr>
          <p:cNvSpPr>
            <a:spLocks noGrp="1"/>
          </p:cNvSpPr>
          <p:nvPr>
            <p:ph type="body" idx="1"/>
          </p:nvPr>
        </p:nvSpPr>
        <p:spPr>
          <a:xfrm>
            <a:off x="115560" y="1138014"/>
            <a:ext cx="8839754" cy="3098400"/>
          </a:xfrm>
        </p:spPr>
        <p:txBody>
          <a:bodyPr/>
          <a:lstStyle/>
          <a:p>
            <a:r>
              <a:rPr lang="en-IN" sz="1600" dirty="0">
                <a:effectLst/>
                <a:latin typeface="Calibri" panose="020F0502020204030204" pitchFamily="34" charset="0"/>
                <a:ea typeface="Calibri" panose="020F0502020204030204" pitchFamily="34" charset="0"/>
                <a:cs typeface="Calibri" panose="020F0502020204030204" pitchFamily="34" charset="0"/>
              </a:rPr>
              <a:t>A Start-up in a Mature Industry</a:t>
            </a:r>
          </a:p>
          <a:p>
            <a:r>
              <a:rPr lang="en-US" sz="1600" dirty="0">
                <a:effectLst/>
                <a:latin typeface="Calibri" panose="020F0502020204030204" pitchFamily="34" charset="0"/>
                <a:ea typeface="Calibri" panose="020F0502020204030204" pitchFamily="34" charset="0"/>
                <a:cs typeface="Calibri" panose="020F0502020204030204" pitchFamily="34" charset="0"/>
              </a:rPr>
              <a:t>Werrv was established in January 2021 with the intention of upending the RV and boat aftermarket parts and service sectors.</a:t>
            </a:r>
          </a:p>
          <a:p>
            <a:r>
              <a:rPr lang="en-US" sz="1600" dirty="0">
                <a:effectLst/>
                <a:latin typeface="Calibri" panose="020F0502020204030204" pitchFamily="34" charset="0"/>
                <a:ea typeface="Calibri" panose="020F0502020204030204" pitchFamily="34" charset="0"/>
                <a:cs typeface="Calibri" panose="020F0502020204030204" pitchFamily="34" charset="0"/>
              </a:rPr>
              <a:t>Currently, Werrv sells components online in Canada (in both English and French) and the United States (at </a:t>
            </a:r>
            <a:r>
              <a:rPr lang="en-US" sz="1600" dirty="0">
                <a:effectLst/>
                <a:latin typeface="Calibri" panose="020F0502020204030204" pitchFamily="34" charset="0"/>
                <a:ea typeface="Calibri" panose="020F0502020204030204" pitchFamily="34" charset="0"/>
                <a:cs typeface="Calibri" panose="020F0502020204030204" pitchFamily="34" charset="0"/>
                <a:hlinkClick r:id="rId3"/>
              </a:rPr>
              <a:t>https://werrv.com/</a:t>
            </a:r>
            <a:r>
              <a:rPr lang="en-US" sz="1600" dirty="0">
                <a:effectLst/>
                <a:latin typeface="Calibri" panose="020F0502020204030204" pitchFamily="34" charset="0"/>
                <a:ea typeface="Calibri" panose="020F0502020204030204" pitchFamily="34" charset="0"/>
                <a:cs typeface="Calibri" panose="020F0502020204030204" pitchFamily="34" charset="0"/>
              </a:rPr>
              <a:t>)</a:t>
            </a:r>
          </a:p>
          <a:p>
            <a:r>
              <a:rPr lang="en-US" sz="1600" dirty="0">
                <a:latin typeface="Calibri" panose="020F0502020204030204" pitchFamily="34" charset="0"/>
                <a:cs typeface="Calibri" panose="020F0502020204030204" pitchFamily="34" charset="0"/>
              </a:rPr>
              <a:t>WERRV has wide range of customers ranging from retirees to families to millennials and centennials and even include lifetime </a:t>
            </a:r>
            <a:r>
              <a:rPr lang="en-US" sz="1600" dirty="0" err="1">
                <a:latin typeface="Calibri" panose="020F0502020204030204" pitchFamily="34" charset="0"/>
                <a:cs typeface="Calibri" panose="020F0502020204030204" pitchFamily="34" charset="0"/>
              </a:rPr>
              <a:t>rvers</a:t>
            </a:r>
            <a:r>
              <a:rPr lang="en-US" sz="1600" dirty="0">
                <a:latin typeface="Calibri" panose="020F0502020204030204" pitchFamily="34" charset="0"/>
                <a:cs typeface="Calibri" panose="020F0502020204030204" pitchFamily="34" charset="0"/>
              </a:rPr>
              <a:t> the one’s who are Dedicated campers and boaters, passionate about lifestyle and spend some portion of every year in their RV. </a:t>
            </a:r>
            <a:endParaRPr lang="en-IN" sz="1600" dirty="0">
              <a:latin typeface="Calibri" panose="020F0502020204030204" pitchFamily="34" charset="0"/>
              <a:cs typeface="Calibri" panose="020F0502020204030204" pitchFamily="34" charset="0"/>
            </a:endParaRPr>
          </a:p>
        </p:txBody>
      </p:sp>
      <p:pic>
        <p:nvPicPr>
          <p:cNvPr id="6" name="Picture 5" descr="Logo, company name">
            <a:extLst>
              <a:ext uri="{FF2B5EF4-FFF2-40B4-BE49-F238E27FC236}">
                <a16:creationId xmlns:a16="http://schemas.microsoft.com/office/drawing/2014/main" id="{8A3CFC48-FC08-C3DC-4BF1-0E7ACDF608AA}"/>
              </a:ext>
            </a:extLst>
          </p:cNvPr>
          <p:cNvPicPr>
            <a:picLocks noChangeAspect="1"/>
          </p:cNvPicPr>
          <p:nvPr/>
        </p:nvPicPr>
        <p:blipFill>
          <a:blip r:embed="rId4"/>
          <a:stretch>
            <a:fillRect/>
          </a:stretch>
        </p:blipFill>
        <p:spPr>
          <a:xfrm>
            <a:off x="6253383" y="42364"/>
            <a:ext cx="2523597" cy="1008955"/>
          </a:xfrm>
          <a:prstGeom prst="rect">
            <a:avLst/>
          </a:prstGeom>
        </p:spPr>
      </p:pic>
    </p:spTree>
    <p:extLst>
      <p:ext uri="{BB962C8B-B14F-4D97-AF65-F5344CB8AC3E}">
        <p14:creationId xmlns:p14="http://schemas.microsoft.com/office/powerpoint/2010/main" val="1758842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7" name="Title 6">
            <a:extLst>
              <a:ext uri="{FF2B5EF4-FFF2-40B4-BE49-F238E27FC236}">
                <a16:creationId xmlns:a16="http://schemas.microsoft.com/office/drawing/2014/main" id="{B49EF95B-13D0-738A-BD7A-39BFA7B733A4}"/>
              </a:ext>
            </a:extLst>
          </p:cNvPr>
          <p:cNvSpPr>
            <a:spLocks noGrp="1"/>
          </p:cNvSpPr>
          <p:nvPr>
            <p:ph type="ctrTitle"/>
          </p:nvPr>
        </p:nvSpPr>
        <p:spPr>
          <a:xfrm>
            <a:off x="193227" y="79830"/>
            <a:ext cx="7245343" cy="456746"/>
          </a:xfrm>
        </p:spPr>
        <p:txBody>
          <a:bodyPr/>
          <a:lstStyle/>
          <a:p>
            <a:r>
              <a:rPr lang="en-IN" sz="3000" dirty="0">
                <a:latin typeface="Calibri" panose="020F0502020204030204" pitchFamily="34" charset="0"/>
                <a:cs typeface="Calibri" panose="020F0502020204030204" pitchFamily="34" charset="0"/>
              </a:rPr>
              <a:t>Importance of SEO</a:t>
            </a:r>
            <a:br>
              <a:rPr lang="en-IN" sz="1800" dirty="0">
                <a:latin typeface="Calibri" panose="020F0502020204030204" pitchFamily="34" charset="0"/>
                <a:cs typeface="Calibri" panose="020F0502020204030204" pitchFamily="34" charset="0"/>
              </a:rPr>
            </a:br>
            <a:r>
              <a:rPr lang="en-US" sz="1400" dirty="0">
                <a:solidFill>
                  <a:schemeClr val="bg1"/>
                </a:solidFill>
                <a:latin typeface="Calibri" panose="020F0502020204030204" pitchFamily="34" charset="0"/>
                <a:cs typeface="Calibri" panose="020F0502020204030204" pitchFamily="34" charset="0"/>
              </a:rPr>
              <a:t>Search Engine Optimization (SEO) is crucial for any business or website looking to increase visibility and drive traffic from search engines such as Google, Bing, and Yahoo. Here are some of the reasons why SEO is important:</a:t>
            </a:r>
            <a:br>
              <a:rPr lang="en-US" sz="1400" dirty="0">
                <a:solidFill>
                  <a:schemeClr val="bg1"/>
                </a:solidFill>
                <a:latin typeface="Calibri" panose="020F0502020204030204" pitchFamily="34" charset="0"/>
                <a:cs typeface="Calibri" panose="020F0502020204030204" pitchFamily="34" charset="0"/>
              </a:rPr>
            </a:br>
            <a:br>
              <a:rPr lang="en-US" sz="1400" dirty="0">
                <a:solidFill>
                  <a:schemeClr val="bg1"/>
                </a:solidFill>
                <a:latin typeface="Calibri" panose="020F0502020204030204" pitchFamily="34" charset="0"/>
                <a:cs typeface="Calibri" panose="020F0502020204030204" pitchFamily="34" charset="0"/>
              </a:rPr>
            </a:br>
            <a:r>
              <a:rPr lang="en-US" sz="1400" dirty="0">
                <a:solidFill>
                  <a:schemeClr val="bg1"/>
                </a:solidFill>
                <a:latin typeface="Calibri" panose="020F0502020204030204" pitchFamily="34" charset="0"/>
                <a:cs typeface="Calibri" panose="020F0502020204030204" pitchFamily="34" charset="0"/>
              </a:rPr>
              <a:t>1.Aligns with Business Goals: A well-crafted SEO implementation plan ensures that your website's optimization efforts are aligned with your overall business goals and objectives. This helps you to prioritize your efforts and allocate resources effectively, leading to better results and a higher return on investment.</a:t>
            </a:r>
            <a:br>
              <a:rPr lang="en-US" sz="1400" dirty="0">
                <a:solidFill>
                  <a:schemeClr val="bg1"/>
                </a:solidFill>
                <a:latin typeface="Calibri" panose="020F0502020204030204" pitchFamily="34" charset="0"/>
                <a:cs typeface="Calibri" panose="020F0502020204030204" pitchFamily="34" charset="0"/>
              </a:rPr>
            </a:br>
            <a:br>
              <a:rPr lang="en-US" sz="1400" dirty="0">
                <a:solidFill>
                  <a:schemeClr val="bg1"/>
                </a:solidFill>
                <a:latin typeface="Calibri" panose="020F0502020204030204" pitchFamily="34" charset="0"/>
                <a:cs typeface="Calibri" panose="020F0502020204030204" pitchFamily="34" charset="0"/>
              </a:rPr>
            </a:br>
            <a:r>
              <a:rPr lang="en-US" sz="1400" dirty="0">
                <a:solidFill>
                  <a:schemeClr val="bg1"/>
                </a:solidFill>
                <a:latin typeface="Calibri" panose="020F0502020204030204" pitchFamily="34" charset="0"/>
                <a:cs typeface="Calibri" panose="020F0502020204030204" pitchFamily="34" charset="0"/>
              </a:rPr>
              <a:t>2.Facilitates Effective Resource Allocation: An SEO plan allows you to effectively allocate resources, including time, money, and personnel, towards the most important optimization efforts. This helps you to maximize your results and ensure that your website is optimized for the most impactful keywords and phrases.</a:t>
            </a:r>
            <a:br>
              <a:rPr lang="en-US" sz="1400" dirty="0">
                <a:solidFill>
                  <a:schemeClr val="bg1"/>
                </a:solidFill>
                <a:latin typeface="Calibri" panose="020F0502020204030204" pitchFamily="34" charset="0"/>
                <a:cs typeface="Calibri" panose="020F0502020204030204" pitchFamily="34" charset="0"/>
              </a:rPr>
            </a:br>
            <a:br>
              <a:rPr lang="en-US" sz="1400" dirty="0">
                <a:solidFill>
                  <a:schemeClr val="bg1"/>
                </a:solidFill>
                <a:latin typeface="Calibri" panose="020F0502020204030204" pitchFamily="34" charset="0"/>
                <a:cs typeface="Calibri" panose="020F0502020204030204" pitchFamily="34" charset="0"/>
              </a:rPr>
            </a:br>
            <a:r>
              <a:rPr lang="en-US" sz="1400" dirty="0">
                <a:solidFill>
                  <a:schemeClr val="bg1"/>
                </a:solidFill>
                <a:latin typeface="Calibri" panose="020F0502020204030204" pitchFamily="34" charset="0"/>
                <a:cs typeface="Calibri" panose="020F0502020204030204" pitchFamily="34" charset="0"/>
              </a:rPr>
              <a:t>3.Provides a Clear Roadmap: An SEO plan serves as a roadmap for your optimization efforts, providing a clear and comprehensive guide to the tasks that need to be completed and the timeline for completion. This helps you to stay on track and make progress towards your goals, leading to a more efficient and effective optimization process.</a:t>
            </a:r>
            <a:endParaRPr lang="en-IN" sz="1800" dirty="0">
              <a:solidFill>
                <a:schemeClr val="bg1"/>
              </a:solidFill>
              <a:latin typeface="Calibri" panose="020F0502020204030204" pitchFamily="34" charset="0"/>
              <a:cs typeface="Calibri" panose="020F0502020204030204" pitchFamily="34" charset="0"/>
            </a:endParaRPr>
          </a:p>
        </p:txBody>
      </p:sp>
      <p:sp>
        <p:nvSpPr>
          <p:cNvPr id="859" name="Google Shape;859;p24"/>
          <p:cNvSpPr txBox="1">
            <a:spLocks noGrp="1"/>
          </p:cNvSpPr>
          <p:nvPr>
            <p:ph type="sldNum" idx="4294967295"/>
          </p:nvPr>
        </p:nvSpPr>
        <p:spPr>
          <a:xfrm>
            <a:off x="8586788" y="-11113"/>
            <a:ext cx="557212" cy="54768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238872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6" name="Google Shape;796;p17"/>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793" name="Google Shape;793;p17"/>
          <p:cNvSpPr txBox="1">
            <a:spLocks noGrp="1"/>
          </p:cNvSpPr>
          <p:nvPr>
            <p:ph type="title"/>
          </p:nvPr>
        </p:nvSpPr>
        <p:spPr>
          <a:xfrm>
            <a:off x="375326" y="1008385"/>
            <a:ext cx="39852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Problem Statement</a:t>
            </a:r>
            <a:endParaRPr dirty="0">
              <a:latin typeface="Calibri" panose="020F0502020204030204" pitchFamily="34" charset="0"/>
              <a:cs typeface="Calibri" panose="020F0502020204030204" pitchFamily="34" charset="0"/>
            </a:endParaRPr>
          </a:p>
        </p:txBody>
      </p:sp>
      <p:sp>
        <p:nvSpPr>
          <p:cNvPr id="5" name="Text Placeholder 4">
            <a:extLst>
              <a:ext uri="{FF2B5EF4-FFF2-40B4-BE49-F238E27FC236}">
                <a16:creationId xmlns:a16="http://schemas.microsoft.com/office/drawing/2014/main" id="{0973C419-4FD6-1A3C-89B2-AC7DE9FF5AD4}"/>
              </a:ext>
            </a:extLst>
          </p:cNvPr>
          <p:cNvSpPr>
            <a:spLocks noGrp="1"/>
          </p:cNvSpPr>
          <p:nvPr>
            <p:ph type="body" idx="1"/>
          </p:nvPr>
        </p:nvSpPr>
        <p:spPr>
          <a:xfrm>
            <a:off x="0" y="2181499"/>
            <a:ext cx="5069962" cy="3654826"/>
          </a:xfrm>
        </p:spPr>
        <p:txBody>
          <a:bodyPr/>
          <a:lstStyle/>
          <a:p>
            <a:pPr algn="just"/>
            <a:r>
              <a:rPr lang="en-US" sz="1600" dirty="0">
                <a:latin typeface="Lora" pitchFamily="2" charset="0"/>
              </a:rPr>
              <a:t>To enhance the SEO and advertising for Werrv.ca, leading to higher search rankings and improved visibility of products through the utilization of data analytics</a:t>
            </a:r>
            <a:endParaRPr lang="en-IN" sz="1600" dirty="0">
              <a:latin typeface="Lora" pitchFamily="2" charset="0"/>
            </a:endParaRPr>
          </a:p>
        </p:txBody>
      </p:sp>
      <p:pic>
        <p:nvPicPr>
          <p:cNvPr id="3" name="Picture 2">
            <a:extLst>
              <a:ext uri="{FF2B5EF4-FFF2-40B4-BE49-F238E27FC236}">
                <a16:creationId xmlns:a16="http://schemas.microsoft.com/office/drawing/2014/main" id="{3FBCCF95-33CC-6348-B531-487270FECD7E}"/>
              </a:ext>
            </a:extLst>
          </p:cNvPr>
          <p:cNvPicPr>
            <a:picLocks noChangeAspect="1"/>
          </p:cNvPicPr>
          <p:nvPr/>
        </p:nvPicPr>
        <p:blipFill>
          <a:blip r:embed="rId3"/>
          <a:stretch>
            <a:fillRect/>
          </a:stretch>
        </p:blipFill>
        <p:spPr>
          <a:xfrm>
            <a:off x="5339585" y="1245480"/>
            <a:ext cx="3525690" cy="227094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8" name="Google Shape;788;p16"/>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12" name="Title 11">
            <a:extLst>
              <a:ext uri="{FF2B5EF4-FFF2-40B4-BE49-F238E27FC236}">
                <a16:creationId xmlns:a16="http://schemas.microsoft.com/office/drawing/2014/main" id="{FF711931-280B-7410-0317-45534A533FDC}"/>
              </a:ext>
            </a:extLst>
          </p:cNvPr>
          <p:cNvSpPr>
            <a:spLocks noGrp="1"/>
          </p:cNvSpPr>
          <p:nvPr>
            <p:ph type="title"/>
          </p:nvPr>
        </p:nvSpPr>
        <p:spPr>
          <a:xfrm>
            <a:off x="518160" y="107225"/>
            <a:ext cx="4678050" cy="857400"/>
          </a:xfrm>
        </p:spPr>
        <p:txBody>
          <a:bodyPr/>
          <a:lstStyle/>
          <a:p>
            <a:r>
              <a:rPr lang="en-IN" dirty="0">
                <a:latin typeface="Calibri" panose="020F0502020204030204" pitchFamily="34" charset="0"/>
                <a:cs typeface="Calibri" panose="020F0502020204030204" pitchFamily="34" charset="0"/>
              </a:rPr>
              <a:t>Objective</a:t>
            </a:r>
          </a:p>
        </p:txBody>
      </p:sp>
      <p:sp>
        <p:nvSpPr>
          <p:cNvPr id="13" name="Text Placeholder 12">
            <a:extLst>
              <a:ext uri="{FF2B5EF4-FFF2-40B4-BE49-F238E27FC236}">
                <a16:creationId xmlns:a16="http://schemas.microsoft.com/office/drawing/2014/main" id="{5B1F94D4-689C-EAC9-DC7F-C572BC0AD7B8}"/>
              </a:ext>
            </a:extLst>
          </p:cNvPr>
          <p:cNvSpPr>
            <a:spLocks noGrp="1"/>
          </p:cNvSpPr>
          <p:nvPr>
            <p:ph type="body" idx="1"/>
          </p:nvPr>
        </p:nvSpPr>
        <p:spPr>
          <a:xfrm>
            <a:off x="174171" y="1152528"/>
            <a:ext cx="8891857" cy="3098400"/>
          </a:xfrm>
        </p:spPr>
        <p:txBody>
          <a:bodyPr/>
          <a:lstStyle/>
          <a:p>
            <a:r>
              <a:rPr lang="en-US" sz="1800" dirty="0">
                <a:effectLst/>
                <a:latin typeface="Calibri" panose="020F0502020204030204" pitchFamily="34" charset="0"/>
                <a:ea typeface="Calibri" panose="020F0502020204030204" pitchFamily="34" charset="0"/>
                <a:cs typeface="Calibri" panose="020F0502020204030204" pitchFamily="34" charset="0"/>
              </a:rPr>
              <a:t>Extracting keyword research from our https://dataforseo.com/ account using some APIs</a:t>
            </a:r>
            <a:r>
              <a:rPr lang="en-US" sz="1800" dirty="0">
                <a:latin typeface="Calibri" panose="020F0502020204030204" pitchFamily="34" charset="0"/>
                <a:ea typeface="Calibri" panose="020F0502020204030204" pitchFamily="34" charset="0"/>
                <a:cs typeface="Calibri" panose="020F0502020204030204" pitchFamily="34" charset="0"/>
              </a:rPr>
              <a:t>.</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r>
              <a:rPr lang="en-US" sz="1800" dirty="0">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rPr>
              <a:t>Create a repeatable automated procedure to evaluate and narrow down </a:t>
            </a:r>
            <a:r>
              <a:rPr lang="en-US" sz="1800" dirty="0" err="1">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rPr>
              <a:t>Werrv</a:t>
            </a:r>
            <a:r>
              <a:rPr lang="en-US" sz="1800" dirty="0">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rPr>
              <a:t>-relevant SEO and advertising improvements. </a:t>
            </a:r>
          </a:p>
          <a:p>
            <a:r>
              <a:rPr lang="en-US" sz="1800" dirty="0">
                <a:solidFill>
                  <a:schemeClr val="bg1">
                    <a:lumMod val="95000"/>
                  </a:schemeClr>
                </a:solidFill>
                <a:latin typeface="Calibri" panose="020F0502020204030204" pitchFamily="34" charset="0"/>
                <a:ea typeface="Calibri" panose="020F0502020204030204" pitchFamily="34" charset="0"/>
                <a:cs typeface="Calibri" panose="020F0502020204030204" pitchFamily="34" charset="0"/>
              </a:rPr>
              <a:t>Augment results with the use of AI such as GPT-3 API calls, or, if available and applicable, Chat-GPT in beta testing.</a:t>
            </a:r>
            <a:endParaRPr lang="en-US" sz="1800" dirty="0">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1026" name="Picture 2" descr="How To Improve Your International SEO Strategy | Argo Translation">
            <a:extLst>
              <a:ext uri="{FF2B5EF4-FFF2-40B4-BE49-F238E27FC236}">
                <a16:creationId xmlns:a16="http://schemas.microsoft.com/office/drawing/2014/main" id="{93E9783D-88A4-DB37-54D8-D23E285EB3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6239" y="2701728"/>
            <a:ext cx="3159789" cy="2289804"/>
          </a:xfrm>
          <a:prstGeom prst="rect">
            <a:avLst/>
          </a:prstGeom>
          <a:effectLst>
            <a:softEdge rad="1270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FE0E5D6-7E29-4625-FC80-9B1E50365B3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sp>
        <p:nvSpPr>
          <p:cNvPr id="3" name="Title 2">
            <a:extLst>
              <a:ext uri="{FF2B5EF4-FFF2-40B4-BE49-F238E27FC236}">
                <a16:creationId xmlns:a16="http://schemas.microsoft.com/office/drawing/2014/main" id="{DFA55154-1D74-BB3E-1704-D3BA7245F260}"/>
              </a:ext>
            </a:extLst>
          </p:cNvPr>
          <p:cNvSpPr>
            <a:spLocks noGrp="1"/>
          </p:cNvSpPr>
          <p:nvPr>
            <p:ph type="title"/>
          </p:nvPr>
        </p:nvSpPr>
        <p:spPr>
          <a:xfrm>
            <a:off x="579655" y="107225"/>
            <a:ext cx="7686000" cy="857400"/>
          </a:xfrm>
        </p:spPr>
        <p:txBody>
          <a:bodyPr/>
          <a:lstStyle/>
          <a:p>
            <a:r>
              <a:rPr lang="en-US" dirty="0">
                <a:latin typeface="Calibri" panose="020F0502020204030204" pitchFamily="34" charset="0"/>
                <a:cs typeface="Calibri" panose="020F0502020204030204" pitchFamily="34" charset="0"/>
              </a:rPr>
              <a:t>Flow Chart</a:t>
            </a:r>
          </a:p>
        </p:txBody>
      </p:sp>
      <p:pic>
        <p:nvPicPr>
          <p:cNvPr id="7" name="Picture 6" descr="Diagram&#10;&#10;Description automatically generated">
            <a:extLst>
              <a:ext uri="{FF2B5EF4-FFF2-40B4-BE49-F238E27FC236}">
                <a16:creationId xmlns:a16="http://schemas.microsoft.com/office/drawing/2014/main" id="{92664E9A-B4AC-7EFE-DF35-D21029F440B4}"/>
              </a:ext>
            </a:extLst>
          </p:cNvPr>
          <p:cNvPicPr>
            <a:picLocks noChangeAspect="1"/>
          </p:cNvPicPr>
          <p:nvPr/>
        </p:nvPicPr>
        <p:blipFill>
          <a:blip r:embed="rId2"/>
          <a:stretch>
            <a:fillRect/>
          </a:stretch>
        </p:blipFill>
        <p:spPr>
          <a:xfrm>
            <a:off x="1139072" y="1107700"/>
            <a:ext cx="6728289" cy="3281420"/>
          </a:xfrm>
          <a:prstGeom prst="rect">
            <a:avLst/>
          </a:prstGeom>
        </p:spPr>
      </p:pic>
    </p:spTree>
    <p:extLst>
      <p:ext uri="{BB962C8B-B14F-4D97-AF65-F5344CB8AC3E}">
        <p14:creationId xmlns:p14="http://schemas.microsoft.com/office/powerpoint/2010/main" val="2925776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2E047B-2682-4E77-05C2-192FB5A958E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graphicFrame>
        <p:nvGraphicFramePr>
          <p:cNvPr id="5" name="Content Placeholder 2">
            <a:extLst>
              <a:ext uri="{FF2B5EF4-FFF2-40B4-BE49-F238E27FC236}">
                <a16:creationId xmlns:a16="http://schemas.microsoft.com/office/drawing/2014/main" id="{F6795191-AE69-A64A-3F50-FC9E867FC46B}"/>
              </a:ext>
            </a:extLst>
          </p:cNvPr>
          <p:cNvGraphicFramePr>
            <a:graphicFrameLocks/>
          </p:cNvGraphicFramePr>
          <p:nvPr>
            <p:extLst>
              <p:ext uri="{D42A27DB-BD31-4B8C-83A1-F6EECF244321}">
                <p14:modId xmlns:p14="http://schemas.microsoft.com/office/powerpoint/2010/main" val="939358148"/>
              </p:ext>
            </p:extLst>
          </p:nvPr>
        </p:nvGraphicFramePr>
        <p:xfrm>
          <a:off x="289560" y="708660"/>
          <a:ext cx="7909560" cy="2667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A3DEBC8C-C92B-4141-EC4B-57B4C3618684}"/>
              </a:ext>
            </a:extLst>
          </p:cNvPr>
          <p:cNvSpPr txBox="1"/>
          <p:nvPr/>
        </p:nvSpPr>
        <p:spPr>
          <a:xfrm>
            <a:off x="510540" y="284202"/>
            <a:ext cx="4572000" cy="553998"/>
          </a:xfrm>
          <a:prstGeom prst="rect">
            <a:avLst/>
          </a:prstGeom>
          <a:noFill/>
        </p:spPr>
        <p:txBody>
          <a:bodyPr wrap="square">
            <a:spAutoFit/>
          </a:bodyPr>
          <a:lstStyle/>
          <a:p>
            <a:pPr lvl="0"/>
            <a:r>
              <a:rPr lang="en-US" sz="3000" b="1" dirty="0">
                <a:solidFill>
                  <a:schemeClr val="bg1"/>
                </a:solidFill>
                <a:latin typeface="Calibri" panose="020F0502020204030204" pitchFamily="34" charset="0"/>
                <a:cs typeface="Calibri" panose="020F0502020204030204" pitchFamily="34" charset="0"/>
              </a:rPr>
              <a:t>Tools</a:t>
            </a:r>
            <a:endParaRPr lang="en-US" sz="3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21067969"/>
      </p:ext>
    </p:extLst>
  </p:cSld>
  <p:clrMapOvr>
    <a:masterClrMapping/>
  </p:clrMapOvr>
</p:sld>
</file>

<file path=ppt/theme/theme1.xml><?xml version="1.0" encoding="utf-8"?>
<a:theme xmlns:a="http://schemas.openxmlformats.org/drawingml/2006/main" name="Thaliard template">
  <a:themeElements>
    <a:clrScheme name="Custom 347">
      <a:dk1>
        <a:srgbClr val="34373D"/>
      </a:dk1>
      <a:lt1>
        <a:srgbClr val="FFFFFF"/>
      </a:lt1>
      <a:dk2>
        <a:srgbClr val="CDD2DB"/>
      </a:dk2>
      <a:lt2>
        <a:srgbClr val="6A7486"/>
      </a:lt2>
      <a:accent1>
        <a:srgbClr val="465573"/>
      </a:accent1>
      <a:accent2>
        <a:srgbClr val="6E86B6"/>
      </a:accent2>
      <a:accent3>
        <a:srgbClr val="ACBFE6"/>
      </a:accent3>
      <a:accent4>
        <a:srgbClr val="91C05E"/>
      </a:accent4>
      <a:accent5>
        <a:srgbClr val="ACCC88"/>
      </a:accent5>
      <a:accent6>
        <a:srgbClr val="E2F8CB"/>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299</TotalTime>
  <Words>773</Words>
  <Application>Microsoft Office PowerPoint</Application>
  <PresentationFormat>On-screen Show (16:9)</PresentationFormat>
  <Paragraphs>81</Paragraphs>
  <Slides>17</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Titillium Web</vt:lpstr>
      <vt:lpstr>arial</vt:lpstr>
      <vt:lpstr>Calibri</vt:lpstr>
      <vt:lpstr>arial</vt:lpstr>
      <vt:lpstr>Wingdings</vt:lpstr>
      <vt:lpstr>Titillium Web ExtraLight</vt:lpstr>
      <vt:lpstr>Lora</vt:lpstr>
      <vt:lpstr>Thaliard template</vt:lpstr>
      <vt:lpstr>PowerPoint Presentation</vt:lpstr>
      <vt:lpstr>Group 10 Members:</vt:lpstr>
      <vt:lpstr>PowerPoint Presentation</vt:lpstr>
      <vt:lpstr>About WerRV</vt:lpstr>
      <vt:lpstr>Importance of SEO Search Engine Optimization (SEO) is crucial for any business or website looking to increase visibility and drive traffic from search engines such as Google, Bing, and Yahoo. Here are some of the reasons why SEO is important:  1.Aligns with Business Goals: A well-crafted SEO implementation plan ensures that your website's optimization efforts are aligned with your overall business goals and objectives. This helps you to prioritize your efforts and allocate resources effectively, leading to better results and a higher return on investment.  2.Facilitates Effective Resource Allocation: An SEO plan allows you to effectively allocate resources, including time, money, and personnel, towards the most important optimization efforts. This helps you to maximize your results and ensure that your website is optimized for the most impactful keywords and phrases.  3.Provides a Clear Roadmap: An SEO plan serves as a roadmap for your optimization efforts, providing a clear and comprehensive guide to the tasks that need to be completed and the timeline for completion. This helps you to stay on track and make progress towards your goals, leading to a more efficient and effective optimization process.</vt:lpstr>
      <vt:lpstr>Problem Statement</vt:lpstr>
      <vt:lpstr>Objective</vt:lpstr>
      <vt:lpstr>Flow Chart</vt:lpstr>
      <vt:lpstr>PowerPoint Presentation</vt:lpstr>
      <vt:lpstr>Timeline using Gantt chart</vt:lpstr>
      <vt:lpstr>Dataset Description</vt:lpstr>
      <vt:lpstr>Progress   </vt:lpstr>
      <vt:lpstr>NLP Code For Text Generation</vt:lpstr>
      <vt:lpstr>NLP Code for Text Summarization</vt:lpstr>
      <vt:lpstr>Challenges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Multilevel Monitoring of Activity and Sleep in Healthy People</dc:title>
  <dc:creator>Mallika</dc:creator>
  <cp:lastModifiedBy>RAHUL SAPKAL</cp:lastModifiedBy>
  <cp:revision>9</cp:revision>
  <dcterms:modified xsi:type="dcterms:W3CDTF">2023-02-13T06:54:33Z</dcterms:modified>
</cp:coreProperties>
</file>